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2.jpg" ContentType="image/jpg"/>
  <Override PartName="/ppt/media/image13.jpg" ContentType="image/jpg"/>
  <Override PartName="/ppt/media/image14.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52"/>
  </p:notesMasterIdLst>
  <p:sldIdLst>
    <p:sldId id="307" r:id="rId5"/>
    <p:sldId id="275" r:id="rId6"/>
    <p:sldId id="340" r:id="rId7"/>
    <p:sldId id="347" r:id="rId8"/>
    <p:sldId id="348" r:id="rId9"/>
    <p:sldId id="349" r:id="rId10"/>
    <p:sldId id="390" r:id="rId11"/>
    <p:sldId id="418" r:id="rId12"/>
    <p:sldId id="391" r:id="rId13"/>
    <p:sldId id="392" r:id="rId14"/>
    <p:sldId id="393" r:id="rId15"/>
    <p:sldId id="394" r:id="rId16"/>
    <p:sldId id="419" r:id="rId17"/>
    <p:sldId id="395" r:id="rId18"/>
    <p:sldId id="420" r:id="rId19"/>
    <p:sldId id="358" r:id="rId20"/>
    <p:sldId id="357" r:id="rId21"/>
    <p:sldId id="396" r:id="rId22"/>
    <p:sldId id="397" r:id="rId23"/>
    <p:sldId id="398" r:id="rId24"/>
    <p:sldId id="400" r:id="rId25"/>
    <p:sldId id="401" r:id="rId26"/>
    <p:sldId id="402" r:id="rId27"/>
    <p:sldId id="366" r:id="rId28"/>
    <p:sldId id="365" r:id="rId29"/>
    <p:sldId id="403" r:id="rId30"/>
    <p:sldId id="368" r:id="rId31"/>
    <p:sldId id="369" r:id="rId32"/>
    <p:sldId id="404" r:id="rId33"/>
    <p:sldId id="405" r:id="rId34"/>
    <p:sldId id="406" r:id="rId35"/>
    <p:sldId id="407" r:id="rId36"/>
    <p:sldId id="408" r:id="rId37"/>
    <p:sldId id="409" r:id="rId38"/>
    <p:sldId id="410" r:id="rId39"/>
    <p:sldId id="377" r:id="rId40"/>
    <p:sldId id="411" r:id="rId41"/>
    <p:sldId id="412" r:id="rId42"/>
    <p:sldId id="413" r:id="rId43"/>
    <p:sldId id="421" r:id="rId44"/>
    <p:sldId id="422" r:id="rId45"/>
    <p:sldId id="414" r:id="rId46"/>
    <p:sldId id="380" r:id="rId47"/>
    <p:sldId id="417" r:id="rId48"/>
    <p:sldId id="384" r:id="rId49"/>
    <p:sldId id="423" r:id="rId50"/>
    <p:sldId id="260" r:id="rId51"/>
  </p:sldIdLst>
  <p:sldSz cx="20104100" cy="11309350"/>
  <p:notesSz cx="9944100" cy="6805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5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CC9"/>
    <a:srgbClr val="4150C0"/>
    <a:srgbClr val="99BFA0"/>
    <a:srgbClr val="D5A286"/>
    <a:srgbClr val="E7E6E6"/>
    <a:srgbClr val="25282A"/>
    <a:srgbClr val="000000"/>
    <a:srgbClr val="040404"/>
    <a:srgbClr val="BBBCBC"/>
    <a:srgbClr val="C4C4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64" autoAdjust="0"/>
    <p:restoredTop sz="94694"/>
  </p:normalViewPr>
  <p:slideViewPr>
    <p:cSldViewPr>
      <p:cViewPr varScale="1">
        <p:scale>
          <a:sx n="66" d="100"/>
          <a:sy n="66" d="100"/>
        </p:scale>
        <p:origin x="762" y="84"/>
      </p:cViewPr>
      <p:guideLst>
        <p:guide orient="horz" pos="2880"/>
        <p:guide pos="25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309319" cy="341045"/>
          </a:xfrm>
          <a:prstGeom prst="rect">
            <a:avLst/>
          </a:prstGeom>
        </p:spPr>
        <p:txBody>
          <a:bodyPr vert="horz" lIns="48756" tIns="24378" rIns="48756" bIns="24378" rtlCol="0"/>
          <a:lstStyle>
            <a:lvl1pPr algn="l">
              <a:defRPr sz="600"/>
            </a:lvl1pPr>
          </a:lstStyle>
          <a:p>
            <a:endParaRPr lang="es-ES"/>
          </a:p>
        </p:txBody>
      </p:sp>
      <p:sp>
        <p:nvSpPr>
          <p:cNvPr id="3" name="Marcador de fecha 2"/>
          <p:cNvSpPr>
            <a:spLocks noGrp="1"/>
          </p:cNvSpPr>
          <p:nvPr>
            <p:ph type="dt" idx="1"/>
          </p:nvPr>
        </p:nvSpPr>
        <p:spPr>
          <a:xfrm>
            <a:off x="5632425" y="0"/>
            <a:ext cx="4309319" cy="341045"/>
          </a:xfrm>
          <a:prstGeom prst="rect">
            <a:avLst/>
          </a:prstGeom>
        </p:spPr>
        <p:txBody>
          <a:bodyPr vert="horz" lIns="48756" tIns="24378" rIns="48756" bIns="24378" rtlCol="0"/>
          <a:lstStyle>
            <a:lvl1pPr algn="r">
              <a:defRPr sz="600"/>
            </a:lvl1pPr>
          </a:lstStyle>
          <a:p>
            <a:fld id="{8086017A-F1F5-6E4D-94BD-AB2DA16B4C8A}" type="datetimeFigureOut">
              <a:rPr lang="es-ES" smtClean="0"/>
              <a:t>21/07/2022</a:t>
            </a:fld>
            <a:endParaRPr lang="es-ES"/>
          </a:p>
        </p:txBody>
      </p:sp>
      <p:sp>
        <p:nvSpPr>
          <p:cNvPr id="4" name="Marcador de imagen de diapositiva 3"/>
          <p:cNvSpPr>
            <a:spLocks noGrp="1" noRot="1" noChangeAspect="1"/>
          </p:cNvSpPr>
          <p:nvPr>
            <p:ph type="sldImg" idx="2"/>
          </p:nvPr>
        </p:nvSpPr>
        <p:spPr>
          <a:xfrm>
            <a:off x="2930525" y="850900"/>
            <a:ext cx="4083050" cy="2297113"/>
          </a:xfrm>
          <a:prstGeom prst="rect">
            <a:avLst/>
          </a:prstGeom>
          <a:noFill/>
          <a:ln w="12700">
            <a:solidFill>
              <a:prstClr val="black"/>
            </a:solidFill>
          </a:ln>
        </p:spPr>
        <p:txBody>
          <a:bodyPr vert="horz" lIns="48756" tIns="24378" rIns="48756" bIns="24378" rtlCol="0" anchor="ctr"/>
          <a:lstStyle/>
          <a:p>
            <a:endParaRPr lang="es-ES"/>
          </a:p>
        </p:txBody>
      </p:sp>
      <p:sp>
        <p:nvSpPr>
          <p:cNvPr id="5" name="Marcador de notas 4"/>
          <p:cNvSpPr>
            <a:spLocks noGrp="1"/>
          </p:cNvSpPr>
          <p:nvPr>
            <p:ph type="body" sz="quarter" idx="3"/>
          </p:nvPr>
        </p:nvSpPr>
        <p:spPr>
          <a:xfrm>
            <a:off x="994096" y="3274795"/>
            <a:ext cx="7955908" cy="2680594"/>
          </a:xfrm>
          <a:prstGeom prst="rect">
            <a:avLst/>
          </a:prstGeom>
        </p:spPr>
        <p:txBody>
          <a:bodyPr vert="horz" lIns="48756" tIns="24378" rIns="48756" bIns="24378"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6464569"/>
            <a:ext cx="4309319" cy="341045"/>
          </a:xfrm>
          <a:prstGeom prst="rect">
            <a:avLst/>
          </a:prstGeom>
        </p:spPr>
        <p:txBody>
          <a:bodyPr vert="horz" lIns="48756" tIns="24378" rIns="48756" bIns="24378" rtlCol="0" anchor="b"/>
          <a:lstStyle>
            <a:lvl1pPr algn="l">
              <a:defRPr sz="600"/>
            </a:lvl1pPr>
          </a:lstStyle>
          <a:p>
            <a:endParaRPr lang="es-ES"/>
          </a:p>
        </p:txBody>
      </p:sp>
      <p:sp>
        <p:nvSpPr>
          <p:cNvPr id="7" name="Marcador de número de diapositiva 6"/>
          <p:cNvSpPr>
            <a:spLocks noGrp="1"/>
          </p:cNvSpPr>
          <p:nvPr>
            <p:ph type="sldNum" sz="quarter" idx="5"/>
          </p:nvPr>
        </p:nvSpPr>
        <p:spPr>
          <a:xfrm>
            <a:off x="5632425" y="6464569"/>
            <a:ext cx="4309319" cy="341045"/>
          </a:xfrm>
          <a:prstGeom prst="rect">
            <a:avLst/>
          </a:prstGeom>
        </p:spPr>
        <p:txBody>
          <a:bodyPr vert="horz" lIns="48756" tIns="24378" rIns="48756" bIns="24378" rtlCol="0" anchor="b"/>
          <a:lstStyle>
            <a:lvl1pPr algn="r">
              <a:defRPr sz="600"/>
            </a:lvl1pPr>
          </a:lstStyle>
          <a:p>
            <a:fld id="{9EF3B4C2-7593-E94E-9388-2CD79A488E23}" type="slidenum">
              <a:rPr lang="es-ES" smtClean="0"/>
              <a:t>‹Nº›</a:t>
            </a:fld>
            <a:endParaRPr lang="es-ES"/>
          </a:p>
        </p:txBody>
      </p:sp>
    </p:spTree>
    <p:extLst>
      <p:ext uri="{BB962C8B-B14F-4D97-AF65-F5344CB8AC3E}">
        <p14:creationId xmlns:p14="http://schemas.microsoft.com/office/powerpoint/2010/main" val="489099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EF3B4C2-7593-E94E-9388-2CD79A488E23}" type="slidenum">
              <a:rPr lang="es-ES" smtClean="0"/>
              <a:t>1</a:t>
            </a:fld>
            <a:endParaRPr lang="es-ES"/>
          </a:p>
        </p:txBody>
      </p:sp>
    </p:spTree>
    <p:extLst>
      <p:ext uri="{BB962C8B-B14F-4D97-AF65-F5344CB8AC3E}">
        <p14:creationId xmlns:p14="http://schemas.microsoft.com/office/powerpoint/2010/main" val="3704884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mailto:xxx@ga-p.com" TargetMode="External"/><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mailto:xxx@ga-p.com" TargetMode="External"/><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
        <p:nvSpPr>
          <p:cNvPr id="43" name="Marcador de posición de imagen 4">
            <a:extLst>
              <a:ext uri="{FF2B5EF4-FFF2-40B4-BE49-F238E27FC236}">
                <a16:creationId xmlns:a16="http://schemas.microsoft.com/office/drawing/2014/main" id="{9559ACF9-EAE8-4140-A9C9-82DA0530ABC8}"/>
              </a:ext>
            </a:extLst>
          </p:cNvPr>
          <p:cNvSpPr>
            <a:spLocks noGrp="1"/>
          </p:cNvSpPr>
          <p:nvPr>
            <p:ph type="pic" sz="quarter" idx="12"/>
          </p:nvPr>
        </p:nvSpPr>
        <p:spPr>
          <a:xfrm>
            <a:off x="15211270" y="17060"/>
            <a:ext cx="3733186" cy="11309350"/>
          </a:xfrm>
          <a:prstGeom prst="rect">
            <a:avLst/>
          </a:prstGeom>
          <a:solidFill>
            <a:schemeClr val="bg1"/>
          </a:solidFill>
        </p:spPr>
        <p:txBody>
          <a:bodyPr/>
          <a:lstStyle/>
          <a:p>
            <a:endParaRPr lang="es-ES" dirty="0"/>
          </a:p>
        </p:txBody>
      </p:sp>
      <p:sp>
        <p:nvSpPr>
          <p:cNvPr id="41" name="Marcador de posición de imagen 4">
            <a:extLst>
              <a:ext uri="{FF2B5EF4-FFF2-40B4-BE49-F238E27FC236}">
                <a16:creationId xmlns:a16="http://schemas.microsoft.com/office/drawing/2014/main" id="{556FEA79-A106-5341-AAE3-12D3B0C33C52}"/>
              </a:ext>
            </a:extLst>
          </p:cNvPr>
          <p:cNvSpPr>
            <a:spLocks noGrp="1"/>
          </p:cNvSpPr>
          <p:nvPr>
            <p:ph type="pic" sz="quarter" idx="11"/>
          </p:nvPr>
        </p:nvSpPr>
        <p:spPr>
          <a:xfrm>
            <a:off x="10900527" y="17060"/>
            <a:ext cx="3733186" cy="11309350"/>
          </a:xfrm>
          <a:prstGeom prst="rect">
            <a:avLst/>
          </a:prstGeom>
          <a:solidFill>
            <a:schemeClr val="bg1"/>
          </a:solidFill>
        </p:spPr>
        <p:txBody>
          <a:bodyPr/>
          <a:lstStyle/>
          <a:p>
            <a:endParaRPr lang="es-ES" dirty="0"/>
          </a:p>
        </p:txBody>
      </p:sp>
      <p:sp>
        <p:nvSpPr>
          <p:cNvPr id="38" name="Marcador de posición de imagen 4">
            <a:extLst>
              <a:ext uri="{FF2B5EF4-FFF2-40B4-BE49-F238E27FC236}">
                <a16:creationId xmlns:a16="http://schemas.microsoft.com/office/drawing/2014/main" id="{8FA61146-216A-D641-B4F3-6CD562B7A20F}"/>
              </a:ext>
            </a:extLst>
          </p:cNvPr>
          <p:cNvSpPr>
            <a:spLocks noGrp="1"/>
          </p:cNvSpPr>
          <p:nvPr>
            <p:ph type="pic" sz="quarter" idx="10"/>
          </p:nvPr>
        </p:nvSpPr>
        <p:spPr>
          <a:xfrm>
            <a:off x="6622441" y="17060"/>
            <a:ext cx="3733186" cy="11309350"/>
          </a:xfrm>
          <a:prstGeom prst="rect">
            <a:avLst/>
          </a:prstGeom>
          <a:solidFill>
            <a:schemeClr val="bg1"/>
          </a:solidFill>
        </p:spPr>
        <p:txBody>
          <a:bodyPr/>
          <a:lstStyle/>
          <a:p>
            <a:endParaRPr lang="es-ES" dirty="0"/>
          </a:p>
        </p:txBody>
      </p:sp>
      <p:sp>
        <p:nvSpPr>
          <p:cNvPr id="46" name="object 14">
            <a:extLst>
              <a:ext uri="{FF2B5EF4-FFF2-40B4-BE49-F238E27FC236}">
                <a16:creationId xmlns:a16="http://schemas.microsoft.com/office/drawing/2014/main" id="{89091BC5-5C21-B143-A61A-12D1185E9BF4}"/>
              </a:ext>
            </a:extLst>
          </p:cNvPr>
          <p:cNvSpPr/>
          <p:nvPr userDrawn="1"/>
        </p:nvSpPr>
        <p:spPr>
          <a:xfrm>
            <a:off x="10890250" y="-454"/>
            <a:ext cx="0" cy="7028180"/>
          </a:xfrm>
          <a:custGeom>
            <a:avLst/>
            <a:gdLst/>
            <a:ahLst/>
            <a:cxnLst/>
            <a:rect l="l" t="t" r="r" b="b"/>
            <a:pathLst>
              <a:path h="7028180">
                <a:moveTo>
                  <a:pt x="0" y="0"/>
                </a:moveTo>
                <a:lnTo>
                  <a:pt x="0" y="7028131"/>
                </a:lnTo>
              </a:path>
            </a:pathLst>
          </a:custGeom>
          <a:ln w="52354">
            <a:solidFill>
              <a:srgbClr val="7DC8CD"/>
            </a:solidFill>
          </a:ln>
        </p:spPr>
        <p:txBody>
          <a:bodyPr wrap="square" lIns="0" tIns="0" rIns="0" bIns="0" rtlCol="0"/>
          <a:lstStyle/>
          <a:p>
            <a:endParaRPr/>
          </a:p>
        </p:txBody>
      </p:sp>
      <p:sp>
        <p:nvSpPr>
          <p:cNvPr id="48" name="object 11">
            <a:extLst>
              <a:ext uri="{FF2B5EF4-FFF2-40B4-BE49-F238E27FC236}">
                <a16:creationId xmlns:a16="http://schemas.microsoft.com/office/drawing/2014/main" id="{BF16D57A-8725-AD4B-BFE1-1904E2988440}"/>
              </a:ext>
            </a:extLst>
          </p:cNvPr>
          <p:cNvSpPr/>
          <p:nvPr userDrawn="1"/>
        </p:nvSpPr>
        <p:spPr>
          <a:xfrm>
            <a:off x="6601887" y="4281170"/>
            <a:ext cx="0" cy="7028180"/>
          </a:xfrm>
          <a:custGeom>
            <a:avLst/>
            <a:gdLst/>
            <a:ahLst/>
            <a:cxnLst/>
            <a:rect l="l" t="t" r="r" b="b"/>
            <a:pathLst>
              <a:path h="7028180">
                <a:moveTo>
                  <a:pt x="0" y="0"/>
                </a:moveTo>
                <a:lnTo>
                  <a:pt x="0" y="7028131"/>
                </a:lnTo>
              </a:path>
            </a:pathLst>
          </a:custGeom>
          <a:ln w="52354">
            <a:solidFill>
              <a:srgbClr val="F8F1A2"/>
            </a:solidFill>
          </a:ln>
        </p:spPr>
        <p:txBody>
          <a:bodyPr wrap="square" lIns="0" tIns="0" rIns="0" bIns="0" rtlCol="0"/>
          <a:lstStyle/>
          <a:p>
            <a:endParaRPr/>
          </a:p>
        </p:txBody>
      </p:sp>
      <p:sp>
        <p:nvSpPr>
          <p:cNvPr id="50" name="object 17">
            <a:extLst>
              <a:ext uri="{FF2B5EF4-FFF2-40B4-BE49-F238E27FC236}">
                <a16:creationId xmlns:a16="http://schemas.microsoft.com/office/drawing/2014/main" id="{5690BFD0-EF6C-3642-9A55-B163664E7133}"/>
              </a:ext>
            </a:extLst>
          </p:cNvPr>
          <p:cNvSpPr/>
          <p:nvPr userDrawn="1"/>
        </p:nvSpPr>
        <p:spPr>
          <a:xfrm>
            <a:off x="15190717" y="4281170"/>
            <a:ext cx="0" cy="7028180"/>
          </a:xfrm>
          <a:custGeom>
            <a:avLst/>
            <a:gdLst/>
            <a:ahLst/>
            <a:cxnLst/>
            <a:rect l="l" t="t" r="r" b="b"/>
            <a:pathLst>
              <a:path h="7028180">
                <a:moveTo>
                  <a:pt x="0" y="0"/>
                </a:moveTo>
                <a:lnTo>
                  <a:pt x="0" y="7028131"/>
                </a:lnTo>
              </a:path>
            </a:pathLst>
          </a:custGeom>
          <a:ln w="52354">
            <a:solidFill>
              <a:srgbClr val="C1C5C7"/>
            </a:solidFill>
          </a:ln>
        </p:spPr>
        <p:txBody>
          <a:bodyPr wrap="square" lIns="0" tIns="0" rIns="0" bIns="0" rtlCol="0"/>
          <a:lstStyle/>
          <a:p>
            <a:endParaRPr/>
          </a:p>
        </p:txBody>
      </p:sp>
      <p:pic>
        <p:nvPicPr>
          <p:cNvPr id="51" name="Imagen 50">
            <a:extLst>
              <a:ext uri="{FF2B5EF4-FFF2-40B4-BE49-F238E27FC236}">
                <a16:creationId xmlns:a16="http://schemas.microsoft.com/office/drawing/2014/main" id="{6762FE77-3BA1-0E42-9610-EDDD26D00012}"/>
              </a:ext>
            </a:extLst>
          </p:cNvPr>
          <p:cNvPicPr>
            <a:picLocks noChangeAspect="1"/>
          </p:cNvPicPr>
          <p:nvPr userDrawn="1"/>
        </p:nvPicPr>
        <p:blipFill>
          <a:blip r:embed="rId2"/>
          <a:stretch>
            <a:fillRect/>
          </a:stretch>
        </p:blipFill>
        <p:spPr>
          <a:xfrm>
            <a:off x="984250" y="930275"/>
            <a:ext cx="3886200" cy="840259"/>
          </a:xfrm>
          <a:prstGeom prst="rect">
            <a:avLst/>
          </a:prstGeom>
        </p:spPr>
      </p:pic>
      <p:sp>
        <p:nvSpPr>
          <p:cNvPr id="52" name="Holder 3">
            <a:extLst>
              <a:ext uri="{FF2B5EF4-FFF2-40B4-BE49-F238E27FC236}">
                <a16:creationId xmlns:a16="http://schemas.microsoft.com/office/drawing/2014/main" id="{72E1EF44-BFFC-954D-82BE-E2903F6872F4}"/>
              </a:ext>
            </a:extLst>
          </p:cNvPr>
          <p:cNvSpPr>
            <a:spLocks noGrp="1"/>
          </p:cNvSpPr>
          <p:nvPr>
            <p:ph type="body" idx="13"/>
          </p:nvPr>
        </p:nvSpPr>
        <p:spPr>
          <a:xfrm>
            <a:off x="984251" y="7483475"/>
            <a:ext cx="4343400" cy="840259"/>
          </a:xfrm>
          <a:prstGeom prst="rect">
            <a:avLst/>
          </a:prstGeom>
        </p:spPr>
        <p:txBody>
          <a:bodyPr lIns="0" tIns="0" rIns="0" bIns="0"/>
          <a:lstStyle>
            <a:lvl1pPr>
              <a:defRPr sz="2850" b="0" i="0">
                <a:solidFill>
                  <a:schemeClr val="tx1"/>
                </a:solidFill>
              </a:defRPr>
            </a:lvl1pPr>
          </a:lstStyle>
          <a:p>
            <a:endParaRPr dirty="0"/>
          </a:p>
        </p:txBody>
      </p:sp>
      <p:sp>
        <p:nvSpPr>
          <p:cNvPr id="53" name="Holder 3">
            <a:extLst>
              <a:ext uri="{FF2B5EF4-FFF2-40B4-BE49-F238E27FC236}">
                <a16:creationId xmlns:a16="http://schemas.microsoft.com/office/drawing/2014/main" id="{D9167279-B864-F943-A011-BB84520C9E9B}"/>
              </a:ext>
            </a:extLst>
          </p:cNvPr>
          <p:cNvSpPr>
            <a:spLocks noGrp="1"/>
          </p:cNvSpPr>
          <p:nvPr>
            <p:ph type="body" idx="14"/>
          </p:nvPr>
        </p:nvSpPr>
        <p:spPr>
          <a:xfrm>
            <a:off x="984251" y="8497266"/>
            <a:ext cx="4343400" cy="840259"/>
          </a:xfrm>
          <a:prstGeom prst="rect">
            <a:avLst/>
          </a:prstGeom>
        </p:spPr>
        <p:txBody>
          <a:bodyPr lIns="0" tIns="0" rIns="0" bIns="0"/>
          <a:lstStyle>
            <a:lvl1pPr>
              <a:defRPr sz="2850" b="1" i="0">
                <a:solidFill>
                  <a:schemeClr val="tx1"/>
                </a:solidFill>
              </a:defRPr>
            </a:lvl1pPr>
          </a:lstStyle>
          <a:p>
            <a:endParaRPr dirty="0"/>
          </a:p>
        </p:txBody>
      </p:sp>
      <p:sp>
        <p:nvSpPr>
          <p:cNvPr id="54" name="Holder 3">
            <a:extLst>
              <a:ext uri="{FF2B5EF4-FFF2-40B4-BE49-F238E27FC236}">
                <a16:creationId xmlns:a16="http://schemas.microsoft.com/office/drawing/2014/main" id="{A9F62D75-18D4-E742-A653-826FD733C20A}"/>
              </a:ext>
            </a:extLst>
          </p:cNvPr>
          <p:cNvSpPr>
            <a:spLocks noGrp="1"/>
          </p:cNvSpPr>
          <p:nvPr>
            <p:ph type="body" idx="15" hasCustomPrompt="1"/>
          </p:nvPr>
        </p:nvSpPr>
        <p:spPr>
          <a:xfrm>
            <a:off x="984251" y="9471300"/>
            <a:ext cx="4343400" cy="840259"/>
          </a:xfrm>
          <a:prstGeom prst="rect">
            <a:avLst/>
          </a:prstGeom>
        </p:spPr>
        <p:txBody>
          <a:bodyPr lIns="0" tIns="0" rIns="0" bIns="0"/>
          <a:lstStyle>
            <a:lvl1pPr>
              <a:defRPr sz="6500" b="0" i="0">
                <a:solidFill>
                  <a:srgbClr val="E8E8E9"/>
                </a:solidFill>
              </a:defRPr>
            </a:lvl1pPr>
          </a:lstStyle>
          <a:p>
            <a:r>
              <a:rPr lang="es-ES" dirty="0"/>
              <a:t>2021</a:t>
            </a:r>
            <a:endParaRPr dirty="0"/>
          </a:p>
        </p:txBody>
      </p:sp>
    </p:spTree>
    <p:extLst>
      <p:ext uri="{BB962C8B-B14F-4D97-AF65-F5344CB8AC3E}">
        <p14:creationId xmlns:p14="http://schemas.microsoft.com/office/powerpoint/2010/main" val="57979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ción 4">
    <p:spTree>
      <p:nvGrpSpPr>
        <p:cNvPr id="1" name=""/>
        <p:cNvGrpSpPr/>
        <p:nvPr/>
      </p:nvGrpSpPr>
      <p:grpSpPr>
        <a:xfrm>
          <a:off x="0" y="0"/>
          <a:ext cx="0" cy="0"/>
          <a:chOff x="0" y="0"/>
          <a:chExt cx="0" cy="0"/>
        </a:xfrm>
      </p:grpSpPr>
      <p:sp>
        <p:nvSpPr>
          <p:cNvPr id="37" name="Marcador de posición de imagen 9">
            <a:extLst>
              <a:ext uri="{FF2B5EF4-FFF2-40B4-BE49-F238E27FC236}">
                <a16:creationId xmlns:a16="http://schemas.microsoft.com/office/drawing/2014/main" id="{904CBF72-AC85-714D-B2A0-4932A3BECE63}"/>
              </a:ext>
            </a:extLst>
          </p:cNvPr>
          <p:cNvSpPr>
            <a:spLocks noGrp="1"/>
          </p:cNvSpPr>
          <p:nvPr>
            <p:ph type="pic" sz="quarter" idx="28"/>
          </p:nvPr>
        </p:nvSpPr>
        <p:spPr>
          <a:xfrm>
            <a:off x="7097" y="0"/>
            <a:ext cx="9137650" cy="11301526"/>
          </a:xfrm>
          <a:prstGeom prst="rect">
            <a:avLst/>
          </a:prstGeom>
          <a:solidFill>
            <a:schemeClr val="bg1"/>
          </a:solidFill>
        </p:spPr>
      </p:sp>
      <p:sp>
        <p:nvSpPr>
          <p:cNvPr id="2" name="Rectángulo 1"/>
          <p:cNvSpPr/>
          <p:nvPr userDrawn="1"/>
        </p:nvSpPr>
        <p:spPr>
          <a:xfrm>
            <a:off x="9137650" y="-7824"/>
            <a:ext cx="10966450" cy="11309350"/>
          </a:xfrm>
          <a:prstGeom prst="rect">
            <a:avLst/>
          </a:prstGeom>
          <a:solidFill>
            <a:srgbClr val="24282A">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object 7">
            <a:extLst>
              <a:ext uri="{FF2B5EF4-FFF2-40B4-BE49-F238E27FC236}">
                <a16:creationId xmlns:a16="http://schemas.microsoft.com/office/drawing/2014/main" id="{0D40C3D1-1CCD-C349-BA9E-E30083A0E733}"/>
              </a:ext>
            </a:extLst>
          </p:cNvPr>
          <p:cNvSpPr/>
          <p:nvPr userDrawn="1"/>
        </p:nvSpPr>
        <p:spPr>
          <a:xfrm>
            <a:off x="10294785" y="7282028"/>
            <a:ext cx="2749550" cy="0"/>
          </a:xfrm>
          <a:custGeom>
            <a:avLst/>
            <a:gdLst/>
            <a:ahLst/>
            <a:cxnLst/>
            <a:rect l="l" t="t" r="r" b="b"/>
            <a:pathLst>
              <a:path w="2749550">
                <a:moveTo>
                  <a:pt x="0" y="0"/>
                </a:moveTo>
                <a:lnTo>
                  <a:pt x="2749507" y="0"/>
                </a:lnTo>
              </a:path>
            </a:pathLst>
          </a:custGeom>
          <a:ln w="37475">
            <a:solidFill>
              <a:schemeClr val="bg1"/>
            </a:solidFill>
          </a:ln>
        </p:spPr>
        <p:txBody>
          <a:bodyPr wrap="square" lIns="0" tIns="0" rIns="0" bIns="0" rtlCol="0"/>
          <a:lstStyle/>
          <a:p>
            <a:endParaRPr/>
          </a:p>
        </p:txBody>
      </p:sp>
      <p:sp>
        <p:nvSpPr>
          <p:cNvPr id="49" name="Holder 2">
            <a:extLst>
              <a:ext uri="{FF2B5EF4-FFF2-40B4-BE49-F238E27FC236}">
                <a16:creationId xmlns:a16="http://schemas.microsoft.com/office/drawing/2014/main" id="{5679DC7E-E209-EB43-BBA8-D179F2C2652C}"/>
              </a:ext>
            </a:extLst>
          </p:cNvPr>
          <p:cNvSpPr>
            <a:spLocks noGrp="1"/>
          </p:cNvSpPr>
          <p:nvPr>
            <p:ph type="title" hasCustomPrompt="1"/>
          </p:nvPr>
        </p:nvSpPr>
        <p:spPr>
          <a:xfrm>
            <a:off x="10294785" y="5934003"/>
            <a:ext cx="7938246" cy="1070146"/>
          </a:xfrm>
          <a:prstGeom prst="rect">
            <a:avLst/>
          </a:prstGeom>
        </p:spPr>
        <p:txBody>
          <a:bodyPr lIns="0" tIns="0" rIns="0" bIns="0"/>
          <a:lstStyle>
            <a:lvl1pPr>
              <a:defRPr sz="5750" b="0" i="0">
                <a:solidFill>
                  <a:schemeClr val="bg1"/>
                </a:solidFill>
                <a:latin typeface="Century Gothic"/>
                <a:cs typeface="Century Gothic"/>
              </a:defRPr>
            </a:lvl1pPr>
          </a:lstStyle>
          <a:p>
            <a:r>
              <a:rPr lang="es-ES" dirty="0"/>
              <a:t>Título de sección</a:t>
            </a:r>
            <a:endParaRPr dirty="0"/>
          </a:p>
        </p:txBody>
      </p:sp>
      <p:sp>
        <p:nvSpPr>
          <p:cNvPr id="50" name="Holder 3">
            <a:extLst>
              <a:ext uri="{FF2B5EF4-FFF2-40B4-BE49-F238E27FC236}">
                <a16:creationId xmlns:a16="http://schemas.microsoft.com/office/drawing/2014/main" id="{7203CBD4-B238-C849-82F5-DEA94E6F165A}"/>
              </a:ext>
            </a:extLst>
          </p:cNvPr>
          <p:cNvSpPr>
            <a:spLocks noGrp="1"/>
          </p:cNvSpPr>
          <p:nvPr>
            <p:ph type="body" idx="1"/>
          </p:nvPr>
        </p:nvSpPr>
        <p:spPr>
          <a:xfrm>
            <a:off x="10294785" y="8875026"/>
            <a:ext cx="4629198" cy="584572"/>
          </a:xfrm>
          <a:prstGeom prst="rect">
            <a:avLst/>
          </a:prstGeom>
        </p:spPr>
        <p:txBody>
          <a:bodyPr lIns="0" tIns="0" rIns="0" bIns="0"/>
          <a:lstStyle>
            <a:lvl1pPr>
              <a:defRPr b="1" i="0">
                <a:solidFill>
                  <a:schemeClr val="bg1"/>
                </a:solidFill>
              </a:defRPr>
            </a:lvl1pPr>
          </a:lstStyle>
          <a:p>
            <a:endParaRPr dirty="0"/>
          </a:p>
        </p:txBody>
      </p:sp>
      <p:sp>
        <p:nvSpPr>
          <p:cNvPr id="51" name="Holder 3">
            <a:extLst>
              <a:ext uri="{FF2B5EF4-FFF2-40B4-BE49-F238E27FC236}">
                <a16:creationId xmlns:a16="http://schemas.microsoft.com/office/drawing/2014/main" id="{2C471A61-1002-184A-BFF8-5C2897FAAB7B}"/>
              </a:ext>
            </a:extLst>
          </p:cNvPr>
          <p:cNvSpPr>
            <a:spLocks noGrp="1"/>
          </p:cNvSpPr>
          <p:nvPr>
            <p:ph type="body" idx="29"/>
          </p:nvPr>
        </p:nvSpPr>
        <p:spPr>
          <a:xfrm>
            <a:off x="10294211" y="7750899"/>
            <a:ext cx="5842833" cy="904187"/>
          </a:xfrm>
          <a:prstGeom prst="rect">
            <a:avLst/>
          </a:prstGeom>
        </p:spPr>
        <p:txBody>
          <a:bodyPr lIns="0" tIns="0" rIns="0" bIns="0"/>
          <a:lstStyle>
            <a:lvl1pPr>
              <a:defRPr b="0" i="0">
                <a:solidFill>
                  <a:schemeClr val="bg1"/>
                </a:solidFill>
              </a:defRPr>
            </a:lvl1pPr>
          </a:lstStyle>
          <a:p>
            <a:endParaRPr lang="es-ES" dirty="0"/>
          </a:p>
        </p:txBody>
      </p:sp>
      <p:pic>
        <p:nvPicPr>
          <p:cNvPr id="3" name="Imagen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62450" y="680125"/>
            <a:ext cx="1990606" cy="508479"/>
          </a:xfrm>
          <a:prstGeom prst="rect">
            <a:avLst/>
          </a:prstGeom>
        </p:spPr>
      </p:pic>
      <p:sp>
        <p:nvSpPr>
          <p:cNvPr id="10" name="Marcador de número de diapositiva 4">
            <a:extLst>
              <a:ext uri="{FF2B5EF4-FFF2-40B4-BE49-F238E27FC236}">
                <a16:creationId xmlns:a16="http://schemas.microsoft.com/office/drawing/2014/main" id="{CD695F93-FCF1-2B4C-B35D-E93C895B095E}"/>
              </a:ext>
            </a:extLst>
          </p:cNvPr>
          <p:cNvSpPr>
            <a:spLocks noGrp="1"/>
          </p:cNvSpPr>
          <p:nvPr>
            <p:ph type="sldNum" sz="quarter" idx="4"/>
          </p:nvPr>
        </p:nvSpPr>
        <p:spPr>
          <a:xfrm>
            <a:off x="18281650" y="10607675"/>
            <a:ext cx="1688467" cy="601662"/>
          </a:xfrm>
          <a:prstGeom prst="rect">
            <a:avLst/>
          </a:prstGeom>
        </p:spPr>
        <p:txBody>
          <a:bodyPr vert="horz" lIns="91440" tIns="45720" rIns="91440" bIns="45720" rtlCol="0" anchor="ctr"/>
          <a:lstStyle>
            <a:lvl1pPr algn="r">
              <a:defRPr sz="2200">
                <a:solidFill>
                  <a:schemeClr val="tx1"/>
                </a:solidFill>
                <a:latin typeface="Century Gothic" panose="020B0502020202020204" pitchFamily="34" charset="0"/>
              </a:defRPr>
            </a:lvl1pPr>
          </a:lstStyle>
          <a:p>
            <a:fld id="{209D1C4D-4041-144B-B163-8144F221166A}" type="slidenum">
              <a:rPr lang="es-ES" smtClean="0"/>
              <a:pPr/>
              <a:t>‹Nº›</a:t>
            </a:fld>
            <a:endParaRPr lang="es-ES" dirty="0"/>
          </a:p>
        </p:txBody>
      </p:sp>
    </p:spTree>
    <p:extLst>
      <p:ext uri="{BB962C8B-B14F-4D97-AF65-F5344CB8AC3E}">
        <p14:creationId xmlns:p14="http://schemas.microsoft.com/office/powerpoint/2010/main" val="3303152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stado">
    <p:spTree>
      <p:nvGrpSpPr>
        <p:cNvPr id="1" name=""/>
        <p:cNvGrpSpPr/>
        <p:nvPr/>
      </p:nvGrpSpPr>
      <p:grpSpPr>
        <a:xfrm>
          <a:off x="0" y="0"/>
          <a:ext cx="0" cy="0"/>
          <a:chOff x="0" y="0"/>
          <a:chExt cx="0" cy="0"/>
        </a:xfrm>
      </p:grpSpPr>
      <p:sp>
        <p:nvSpPr>
          <p:cNvPr id="2" name="Holder 2"/>
          <p:cNvSpPr>
            <a:spLocks noGrp="1"/>
          </p:cNvSpPr>
          <p:nvPr>
            <p:ph type="title"/>
          </p:nvPr>
        </p:nvSpPr>
        <p:spPr>
          <a:xfrm>
            <a:off x="3141464" y="1158875"/>
            <a:ext cx="8282186" cy="1950802"/>
          </a:xfrm>
          <a:prstGeom prst="rect">
            <a:avLst/>
          </a:prstGeom>
        </p:spPr>
        <p:txBody>
          <a:bodyPr lIns="0" tIns="0" rIns="0" bIns="0"/>
          <a:lstStyle>
            <a:lvl1pPr>
              <a:defRPr sz="5750" b="0" i="0">
                <a:solidFill>
                  <a:srgbClr val="25282A"/>
                </a:solidFill>
                <a:latin typeface="Century Gothic"/>
                <a:cs typeface="Century Gothic"/>
              </a:defRPr>
            </a:lvl1pPr>
          </a:lstStyle>
          <a:p>
            <a:endParaRPr dirty="0"/>
          </a:p>
        </p:txBody>
      </p:sp>
      <p:sp>
        <p:nvSpPr>
          <p:cNvPr id="9" name="Holder 3">
            <a:extLst>
              <a:ext uri="{FF2B5EF4-FFF2-40B4-BE49-F238E27FC236}">
                <a16:creationId xmlns:a16="http://schemas.microsoft.com/office/drawing/2014/main" id="{B3FC7B89-4992-0D49-95D6-4DC5F0579642}"/>
              </a:ext>
            </a:extLst>
          </p:cNvPr>
          <p:cNvSpPr>
            <a:spLocks noGrp="1"/>
          </p:cNvSpPr>
          <p:nvPr>
            <p:ph type="body" idx="10" hasCustomPrompt="1"/>
          </p:nvPr>
        </p:nvSpPr>
        <p:spPr>
          <a:xfrm>
            <a:off x="1083405"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1" name="Holder 3">
            <a:extLst>
              <a:ext uri="{FF2B5EF4-FFF2-40B4-BE49-F238E27FC236}">
                <a16:creationId xmlns:a16="http://schemas.microsoft.com/office/drawing/2014/main" id="{B41028E1-8A39-314B-8C03-B81A009FDC1D}"/>
              </a:ext>
            </a:extLst>
          </p:cNvPr>
          <p:cNvSpPr>
            <a:spLocks noGrp="1"/>
          </p:cNvSpPr>
          <p:nvPr>
            <p:ph type="body" idx="11" hasCustomPrompt="1"/>
          </p:nvPr>
        </p:nvSpPr>
        <p:spPr>
          <a:xfrm>
            <a:off x="33857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3" name="Holder 3">
            <a:extLst>
              <a:ext uri="{FF2B5EF4-FFF2-40B4-BE49-F238E27FC236}">
                <a16:creationId xmlns:a16="http://schemas.microsoft.com/office/drawing/2014/main" id="{8F50C21C-9DCD-6C44-A865-F6EFB0581987}"/>
              </a:ext>
            </a:extLst>
          </p:cNvPr>
          <p:cNvSpPr>
            <a:spLocks noGrp="1"/>
          </p:cNvSpPr>
          <p:nvPr>
            <p:ph type="body" idx="12" hasCustomPrompt="1"/>
          </p:nvPr>
        </p:nvSpPr>
        <p:spPr>
          <a:xfrm>
            <a:off x="5688063"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4" name="Holder 3">
            <a:extLst>
              <a:ext uri="{FF2B5EF4-FFF2-40B4-BE49-F238E27FC236}">
                <a16:creationId xmlns:a16="http://schemas.microsoft.com/office/drawing/2014/main" id="{84C99726-74EC-604E-8D53-C1D896941EF9}"/>
              </a:ext>
            </a:extLst>
          </p:cNvPr>
          <p:cNvSpPr>
            <a:spLocks noGrp="1"/>
          </p:cNvSpPr>
          <p:nvPr>
            <p:ph type="body" idx="13" hasCustomPrompt="1"/>
          </p:nvPr>
        </p:nvSpPr>
        <p:spPr>
          <a:xfrm>
            <a:off x="8235320"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5" name="Holder 3">
            <a:extLst>
              <a:ext uri="{FF2B5EF4-FFF2-40B4-BE49-F238E27FC236}">
                <a16:creationId xmlns:a16="http://schemas.microsoft.com/office/drawing/2014/main" id="{64B44C55-5E96-584C-BB89-A45013CE798A}"/>
              </a:ext>
            </a:extLst>
          </p:cNvPr>
          <p:cNvSpPr>
            <a:spLocks noGrp="1"/>
          </p:cNvSpPr>
          <p:nvPr>
            <p:ph type="body" idx="14" hasCustomPrompt="1"/>
          </p:nvPr>
        </p:nvSpPr>
        <p:spPr>
          <a:xfrm>
            <a:off x="10700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6" name="Holder 3">
            <a:extLst>
              <a:ext uri="{FF2B5EF4-FFF2-40B4-BE49-F238E27FC236}">
                <a16:creationId xmlns:a16="http://schemas.microsoft.com/office/drawing/2014/main" id="{9D618969-5CBE-DE47-95C0-76D891D82DE8}"/>
              </a:ext>
            </a:extLst>
          </p:cNvPr>
          <p:cNvSpPr>
            <a:spLocks noGrp="1"/>
          </p:cNvSpPr>
          <p:nvPr>
            <p:ph type="body" idx="15" hasCustomPrompt="1"/>
          </p:nvPr>
        </p:nvSpPr>
        <p:spPr>
          <a:xfrm>
            <a:off x="12986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7" name="Holder 3">
            <a:extLst>
              <a:ext uri="{FF2B5EF4-FFF2-40B4-BE49-F238E27FC236}">
                <a16:creationId xmlns:a16="http://schemas.microsoft.com/office/drawing/2014/main" id="{B750AE20-91AB-DB42-8A9C-A175BE427C6C}"/>
              </a:ext>
            </a:extLst>
          </p:cNvPr>
          <p:cNvSpPr>
            <a:spLocks noGrp="1"/>
          </p:cNvSpPr>
          <p:nvPr>
            <p:ph type="body" idx="16" hasCustomPrompt="1"/>
          </p:nvPr>
        </p:nvSpPr>
        <p:spPr>
          <a:xfrm>
            <a:off x="15305591"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8" name="Holder 3">
            <a:extLst>
              <a:ext uri="{FF2B5EF4-FFF2-40B4-BE49-F238E27FC236}">
                <a16:creationId xmlns:a16="http://schemas.microsoft.com/office/drawing/2014/main" id="{BB7FDA28-E7F0-8F48-B8EC-2904A8532FDF}"/>
              </a:ext>
            </a:extLst>
          </p:cNvPr>
          <p:cNvSpPr>
            <a:spLocks noGrp="1"/>
          </p:cNvSpPr>
          <p:nvPr>
            <p:ph type="body" idx="17" hasCustomPrompt="1"/>
          </p:nvPr>
        </p:nvSpPr>
        <p:spPr>
          <a:xfrm>
            <a:off x="17852848"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22" name="Holder 3">
            <a:extLst>
              <a:ext uri="{FF2B5EF4-FFF2-40B4-BE49-F238E27FC236}">
                <a16:creationId xmlns:a16="http://schemas.microsoft.com/office/drawing/2014/main" id="{697C3507-EC62-E546-B648-457924EA399C}"/>
              </a:ext>
            </a:extLst>
          </p:cNvPr>
          <p:cNvSpPr>
            <a:spLocks noGrp="1"/>
          </p:cNvSpPr>
          <p:nvPr>
            <p:ph type="body" idx="18" hasCustomPrompt="1"/>
          </p:nvPr>
        </p:nvSpPr>
        <p:spPr>
          <a:xfrm>
            <a:off x="1082498" y="891310"/>
            <a:ext cx="2667000" cy="2308324"/>
          </a:xfrm>
          <a:prstGeom prst="rect">
            <a:avLst/>
          </a:prstGeom>
        </p:spPr>
        <p:txBody>
          <a:bodyPr lIns="0" tIns="0" rIns="0" bIns="0"/>
          <a:lstStyle>
            <a:lvl1pPr>
              <a:defRPr sz="15000" b="0" i="0">
                <a:solidFill>
                  <a:srgbClr val="7DC8CD"/>
                </a:solidFill>
              </a:defRPr>
            </a:lvl1pPr>
          </a:lstStyle>
          <a:p>
            <a:r>
              <a:rPr lang="es-ES" dirty="0"/>
              <a:t>01</a:t>
            </a:r>
            <a:endParaRPr dirty="0"/>
          </a:p>
        </p:txBody>
      </p:sp>
      <p:sp>
        <p:nvSpPr>
          <p:cNvPr id="26" name="object 6">
            <a:extLst>
              <a:ext uri="{FF2B5EF4-FFF2-40B4-BE49-F238E27FC236}">
                <a16:creationId xmlns:a16="http://schemas.microsoft.com/office/drawing/2014/main" id="{931E2084-09DC-D940-8FB5-340ECE56DF3B}"/>
              </a:ext>
            </a:extLst>
          </p:cNvPr>
          <p:cNvSpPr/>
          <p:nvPr userDrawn="1"/>
        </p:nvSpPr>
        <p:spPr>
          <a:xfrm>
            <a:off x="1" y="3097174"/>
            <a:ext cx="2736850" cy="479050"/>
          </a:xfrm>
          <a:custGeom>
            <a:avLst/>
            <a:gdLst/>
            <a:ahLst/>
            <a:cxnLst/>
            <a:rect l="l" t="t" r="r" b="b"/>
            <a:pathLst>
              <a:path w="10188575">
                <a:moveTo>
                  <a:pt x="0" y="0"/>
                </a:moveTo>
                <a:lnTo>
                  <a:pt x="10187951" y="0"/>
                </a:lnTo>
              </a:path>
            </a:pathLst>
          </a:custGeom>
          <a:ln w="31412">
            <a:solidFill>
              <a:srgbClr val="BEC0C1"/>
            </a:solidFill>
          </a:ln>
        </p:spPr>
        <p:txBody>
          <a:bodyPr wrap="square" lIns="0" tIns="0" rIns="0" bIns="0" rtlCol="0"/>
          <a:lstStyle/>
          <a:p>
            <a:endParaRPr/>
          </a:p>
        </p:txBody>
      </p:sp>
      <p:pic>
        <p:nvPicPr>
          <p:cNvPr id="28" name="Imagen 27">
            <a:extLst>
              <a:ext uri="{FF2B5EF4-FFF2-40B4-BE49-F238E27FC236}">
                <a16:creationId xmlns:a16="http://schemas.microsoft.com/office/drawing/2014/main" id="{7D4292F4-DFF8-384B-B440-797D022887A5}"/>
              </a:ext>
            </a:extLst>
          </p:cNvPr>
          <p:cNvPicPr>
            <a:picLocks noChangeAspect="1"/>
          </p:cNvPicPr>
          <p:nvPr userDrawn="1"/>
        </p:nvPicPr>
        <p:blipFill>
          <a:blip r:embed="rId2"/>
          <a:stretch>
            <a:fillRect/>
          </a:stretch>
        </p:blipFill>
        <p:spPr>
          <a:xfrm>
            <a:off x="17286509" y="626828"/>
            <a:ext cx="1688467" cy="365074"/>
          </a:xfrm>
          <a:prstGeom prst="rect">
            <a:avLst/>
          </a:prstGeom>
        </p:spPr>
      </p:pic>
      <p:sp>
        <p:nvSpPr>
          <p:cNvPr id="23" name="object 9">
            <a:extLst>
              <a:ext uri="{FF2B5EF4-FFF2-40B4-BE49-F238E27FC236}">
                <a16:creationId xmlns:a16="http://schemas.microsoft.com/office/drawing/2014/main" id="{77F47B29-1FBB-C643-86EF-2F6B9849B378}"/>
              </a:ext>
            </a:extLst>
          </p:cNvPr>
          <p:cNvSpPr/>
          <p:nvPr userDrawn="1"/>
        </p:nvSpPr>
        <p:spPr>
          <a:xfrm>
            <a:off x="1082498" y="4817701"/>
            <a:ext cx="5115560" cy="20955"/>
          </a:xfrm>
          <a:custGeom>
            <a:avLst/>
            <a:gdLst/>
            <a:ahLst/>
            <a:cxnLst/>
            <a:rect l="l" t="t" r="r" b="b"/>
            <a:pathLst>
              <a:path w="5115559" h="20954">
                <a:moveTo>
                  <a:pt x="0" y="20941"/>
                </a:moveTo>
                <a:lnTo>
                  <a:pt x="5114985" y="20941"/>
                </a:lnTo>
                <a:lnTo>
                  <a:pt x="5114985" y="0"/>
                </a:lnTo>
                <a:lnTo>
                  <a:pt x="0" y="0"/>
                </a:lnTo>
                <a:lnTo>
                  <a:pt x="0" y="20941"/>
                </a:lnTo>
                <a:close/>
              </a:path>
            </a:pathLst>
          </a:custGeom>
          <a:solidFill>
            <a:srgbClr val="BEC0C1"/>
          </a:solidFill>
        </p:spPr>
        <p:txBody>
          <a:bodyPr wrap="square" lIns="0" tIns="0" rIns="0" bIns="0" rtlCol="0"/>
          <a:lstStyle/>
          <a:p>
            <a:endParaRPr/>
          </a:p>
        </p:txBody>
      </p:sp>
      <p:sp>
        <p:nvSpPr>
          <p:cNvPr id="24" name="object 10">
            <a:extLst>
              <a:ext uri="{FF2B5EF4-FFF2-40B4-BE49-F238E27FC236}">
                <a16:creationId xmlns:a16="http://schemas.microsoft.com/office/drawing/2014/main" id="{C886225F-66F7-9C4F-8FE2-48A25C40C206}"/>
              </a:ext>
            </a:extLst>
          </p:cNvPr>
          <p:cNvSpPr/>
          <p:nvPr userDrawn="1"/>
        </p:nvSpPr>
        <p:spPr>
          <a:xfrm>
            <a:off x="1082498" y="5490732"/>
            <a:ext cx="5115560" cy="20955"/>
          </a:xfrm>
          <a:custGeom>
            <a:avLst/>
            <a:gdLst/>
            <a:ahLst/>
            <a:cxnLst/>
            <a:rect l="l" t="t" r="r" b="b"/>
            <a:pathLst>
              <a:path w="5115559" h="20954">
                <a:moveTo>
                  <a:pt x="0" y="20941"/>
                </a:moveTo>
                <a:lnTo>
                  <a:pt x="5114985" y="20941"/>
                </a:lnTo>
                <a:lnTo>
                  <a:pt x="5114985" y="0"/>
                </a:lnTo>
                <a:lnTo>
                  <a:pt x="0" y="0"/>
                </a:lnTo>
                <a:lnTo>
                  <a:pt x="0" y="20941"/>
                </a:lnTo>
                <a:close/>
              </a:path>
            </a:pathLst>
          </a:custGeom>
          <a:solidFill>
            <a:srgbClr val="BEC0C1"/>
          </a:solidFill>
        </p:spPr>
        <p:txBody>
          <a:bodyPr wrap="square" lIns="0" tIns="0" rIns="0" bIns="0" rtlCol="0"/>
          <a:lstStyle/>
          <a:p>
            <a:endParaRPr/>
          </a:p>
        </p:txBody>
      </p:sp>
      <p:sp>
        <p:nvSpPr>
          <p:cNvPr id="25" name="object 11">
            <a:extLst>
              <a:ext uri="{FF2B5EF4-FFF2-40B4-BE49-F238E27FC236}">
                <a16:creationId xmlns:a16="http://schemas.microsoft.com/office/drawing/2014/main" id="{75E96E61-1921-8340-9C5B-F6A75960D6E3}"/>
              </a:ext>
            </a:extLst>
          </p:cNvPr>
          <p:cNvSpPr/>
          <p:nvPr userDrawn="1"/>
        </p:nvSpPr>
        <p:spPr>
          <a:xfrm>
            <a:off x="1082498" y="6163762"/>
            <a:ext cx="5115560" cy="20955"/>
          </a:xfrm>
          <a:custGeom>
            <a:avLst/>
            <a:gdLst/>
            <a:ahLst/>
            <a:cxnLst/>
            <a:rect l="l" t="t" r="r" b="b"/>
            <a:pathLst>
              <a:path w="5115559" h="20954">
                <a:moveTo>
                  <a:pt x="0" y="20941"/>
                </a:moveTo>
                <a:lnTo>
                  <a:pt x="5114985" y="20941"/>
                </a:lnTo>
                <a:lnTo>
                  <a:pt x="5114985" y="0"/>
                </a:lnTo>
                <a:lnTo>
                  <a:pt x="0" y="0"/>
                </a:lnTo>
                <a:lnTo>
                  <a:pt x="0" y="20941"/>
                </a:lnTo>
                <a:close/>
              </a:path>
            </a:pathLst>
          </a:custGeom>
          <a:solidFill>
            <a:srgbClr val="BEC0C1"/>
          </a:solidFill>
        </p:spPr>
        <p:txBody>
          <a:bodyPr wrap="square" lIns="0" tIns="0" rIns="0" bIns="0" rtlCol="0"/>
          <a:lstStyle/>
          <a:p>
            <a:endParaRPr/>
          </a:p>
        </p:txBody>
      </p:sp>
      <p:sp>
        <p:nvSpPr>
          <p:cNvPr id="27" name="object 12">
            <a:extLst>
              <a:ext uri="{FF2B5EF4-FFF2-40B4-BE49-F238E27FC236}">
                <a16:creationId xmlns:a16="http://schemas.microsoft.com/office/drawing/2014/main" id="{7A05B6E0-FCDF-FA4E-A3CB-068D3F2C98CA}"/>
              </a:ext>
            </a:extLst>
          </p:cNvPr>
          <p:cNvSpPr/>
          <p:nvPr userDrawn="1"/>
        </p:nvSpPr>
        <p:spPr>
          <a:xfrm>
            <a:off x="1082498" y="6836793"/>
            <a:ext cx="5115560" cy="20955"/>
          </a:xfrm>
          <a:custGeom>
            <a:avLst/>
            <a:gdLst/>
            <a:ahLst/>
            <a:cxnLst/>
            <a:rect l="l" t="t" r="r" b="b"/>
            <a:pathLst>
              <a:path w="5115559" h="20954">
                <a:moveTo>
                  <a:pt x="0" y="20941"/>
                </a:moveTo>
                <a:lnTo>
                  <a:pt x="5114985" y="20941"/>
                </a:lnTo>
                <a:lnTo>
                  <a:pt x="5114985" y="0"/>
                </a:lnTo>
                <a:lnTo>
                  <a:pt x="0" y="0"/>
                </a:lnTo>
                <a:lnTo>
                  <a:pt x="0" y="20941"/>
                </a:lnTo>
                <a:close/>
              </a:path>
            </a:pathLst>
          </a:custGeom>
          <a:solidFill>
            <a:srgbClr val="BEC0C1"/>
          </a:solidFill>
        </p:spPr>
        <p:txBody>
          <a:bodyPr wrap="square" lIns="0" tIns="0" rIns="0" bIns="0" rtlCol="0"/>
          <a:lstStyle/>
          <a:p>
            <a:endParaRPr dirty="0"/>
          </a:p>
        </p:txBody>
      </p:sp>
      <p:sp>
        <p:nvSpPr>
          <p:cNvPr id="29" name="object 13">
            <a:extLst>
              <a:ext uri="{FF2B5EF4-FFF2-40B4-BE49-F238E27FC236}">
                <a16:creationId xmlns:a16="http://schemas.microsoft.com/office/drawing/2014/main" id="{94CE7486-606A-314F-A850-9DFD9DB596B6}"/>
              </a:ext>
            </a:extLst>
          </p:cNvPr>
          <p:cNvSpPr/>
          <p:nvPr userDrawn="1"/>
        </p:nvSpPr>
        <p:spPr>
          <a:xfrm>
            <a:off x="1082498" y="7509824"/>
            <a:ext cx="5115560" cy="20955"/>
          </a:xfrm>
          <a:custGeom>
            <a:avLst/>
            <a:gdLst/>
            <a:ahLst/>
            <a:cxnLst/>
            <a:rect l="l" t="t" r="r" b="b"/>
            <a:pathLst>
              <a:path w="5115559" h="20954">
                <a:moveTo>
                  <a:pt x="0" y="20941"/>
                </a:moveTo>
                <a:lnTo>
                  <a:pt x="5114985" y="20941"/>
                </a:lnTo>
                <a:lnTo>
                  <a:pt x="5114985" y="0"/>
                </a:lnTo>
                <a:lnTo>
                  <a:pt x="0" y="0"/>
                </a:lnTo>
                <a:lnTo>
                  <a:pt x="0" y="20941"/>
                </a:lnTo>
                <a:close/>
              </a:path>
            </a:pathLst>
          </a:custGeom>
          <a:solidFill>
            <a:srgbClr val="BEC0C1"/>
          </a:solidFill>
        </p:spPr>
        <p:txBody>
          <a:bodyPr wrap="square" lIns="0" tIns="0" rIns="0" bIns="0" rtlCol="0"/>
          <a:lstStyle/>
          <a:p>
            <a:endParaRPr/>
          </a:p>
        </p:txBody>
      </p:sp>
      <p:sp>
        <p:nvSpPr>
          <p:cNvPr id="30" name="Holder 3">
            <a:extLst>
              <a:ext uri="{FF2B5EF4-FFF2-40B4-BE49-F238E27FC236}">
                <a16:creationId xmlns:a16="http://schemas.microsoft.com/office/drawing/2014/main" id="{E91426FE-A85B-514A-8F72-CF79C6C8F05F}"/>
              </a:ext>
            </a:extLst>
          </p:cNvPr>
          <p:cNvSpPr>
            <a:spLocks noGrp="1"/>
          </p:cNvSpPr>
          <p:nvPr>
            <p:ph idx="19" hasCustomPrompt="1"/>
          </p:nvPr>
        </p:nvSpPr>
        <p:spPr>
          <a:xfrm>
            <a:off x="1082498" y="4147658"/>
            <a:ext cx="4736982" cy="515526"/>
          </a:xfrm>
          <a:prstGeom prst="rect">
            <a:avLst/>
          </a:prstGeom>
        </p:spPr>
        <p:txBody>
          <a:bodyPr wrap="square" lIns="0" tIns="0" rIns="0" bIns="0">
            <a:spAutoFit/>
          </a:bodyPr>
          <a:lstStyle>
            <a:lvl1pPr>
              <a:defRPr sz="3350" b="0" i="0">
                <a:solidFill>
                  <a:schemeClr val="tx1"/>
                </a:solidFill>
              </a:defRPr>
            </a:lvl1pPr>
          </a:lstStyle>
          <a:p>
            <a:r>
              <a:rPr lang="es-ES" dirty="0"/>
              <a:t>1. LOREM IPSUM</a:t>
            </a:r>
            <a:endParaRPr dirty="0"/>
          </a:p>
        </p:txBody>
      </p:sp>
      <p:sp>
        <p:nvSpPr>
          <p:cNvPr id="31" name="Holder 3">
            <a:extLst>
              <a:ext uri="{FF2B5EF4-FFF2-40B4-BE49-F238E27FC236}">
                <a16:creationId xmlns:a16="http://schemas.microsoft.com/office/drawing/2014/main" id="{353E3A21-A744-1F4A-8458-1B4B9377176B}"/>
              </a:ext>
            </a:extLst>
          </p:cNvPr>
          <p:cNvSpPr>
            <a:spLocks noGrp="1"/>
          </p:cNvSpPr>
          <p:nvPr>
            <p:ph idx="20" hasCustomPrompt="1"/>
          </p:nvPr>
        </p:nvSpPr>
        <p:spPr>
          <a:xfrm>
            <a:off x="1082498" y="4898772"/>
            <a:ext cx="4736982" cy="515526"/>
          </a:xfrm>
          <a:prstGeom prst="rect">
            <a:avLst/>
          </a:prstGeom>
        </p:spPr>
        <p:txBody>
          <a:bodyPr wrap="square" lIns="0" tIns="0" rIns="0" bIns="0">
            <a:spAutoFit/>
          </a:bodyPr>
          <a:lstStyle>
            <a:lvl1pPr>
              <a:defRPr sz="3350" b="0" i="0">
                <a:solidFill>
                  <a:schemeClr val="tx1"/>
                </a:solidFill>
              </a:defRPr>
            </a:lvl1pPr>
          </a:lstStyle>
          <a:p>
            <a:r>
              <a:rPr lang="es-ES" dirty="0"/>
              <a:t>1. LOREM IPSUM</a:t>
            </a:r>
          </a:p>
        </p:txBody>
      </p:sp>
      <p:sp>
        <p:nvSpPr>
          <p:cNvPr id="35" name="Holder 3">
            <a:extLst>
              <a:ext uri="{FF2B5EF4-FFF2-40B4-BE49-F238E27FC236}">
                <a16:creationId xmlns:a16="http://schemas.microsoft.com/office/drawing/2014/main" id="{49D1883E-CDB6-6B46-AC3A-69F054F74608}"/>
              </a:ext>
            </a:extLst>
          </p:cNvPr>
          <p:cNvSpPr>
            <a:spLocks noGrp="1"/>
          </p:cNvSpPr>
          <p:nvPr>
            <p:ph idx="21" hasCustomPrompt="1"/>
          </p:nvPr>
        </p:nvSpPr>
        <p:spPr>
          <a:xfrm>
            <a:off x="1082498" y="5574633"/>
            <a:ext cx="4736982" cy="515526"/>
          </a:xfrm>
          <a:prstGeom prst="rect">
            <a:avLst/>
          </a:prstGeom>
        </p:spPr>
        <p:txBody>
          <a:bodyPr wrap="square" lIns="0" tIns="0" rIns="0" bIns="0">
            <a:spAutoFit/>
          </a:bodyPr>
          <a:lstStyle>
            <a:lvl1pPr>
              <a:defRPr sz="3350" b="0" i="0">
                <a:solidFill>
                  <a:schemeClr val="tx1"/>
                </a:solidFill>
              </a:defRPr>
            </a:lvl1pPr>
          </a:lstStyle>
          <a:p>
            <a:r>
              <a:rPr lang="es-ES" dirty="0"/>
              <a:t>1. LOREM IPSUM</a:t>
            </a:r>
          </a:p>
        </p:txBody>
      </p:sp>
      <p:sp>
        <p:nvSpPr>
          <p:cNvPr id="36" name="Holder 3">
            <a:extLst>
              <a:ext uri="{FF2B5EF4-FFF2-40B4-BE49-F238E27FC236}">
                <a16:creationId xmlns:a16="http://schemas.microsoft.com/office/drawing/2014/main" id="{B601420D-0E32-6C41-B9C2-3B6502B825EA}"/>
              </a:ext>
            </a:extLst>
          </p:cNvPr>
          <p:cNvSpPr>
            <a:spLocks noGrp="1"/>
          </p:cNvSpPr>
          <p:nvPr>
            <p:ph idx="22" hasCustomPrompt="1"/>
          </p:nvPr>
        </p:nvSpPr>
        <p:spPr>
          <a:xfrm>
            <a:off x="1082498" y="6230615"/>
            <a:ext cx="4736982" cy="515526"/>
          </a:xfrm>
          <a:prstGeom prst="rect">
            <a:avLst/>
          </a:prstGeom>
        </p:spPr>
        <p:txBody>
          <a:bodyPr wrap="square" lIns="0" tIns="0" rIns="0" bIns="0">
            <a:spAutoFit/>
          </a:bodyPr>
          <a:lstStyle>
            <a:lvl1pPr>
              <a:defRPr sz="3350" b="0" i="0">
                <a:solidFill>
                  <a:schemeClr val="tx1"/>
                </a:solidFill>
              </a:defRPr>
            </a:lvl1pPr>
          </a:lstStyle>
          <a:p>
            <a:r>
              <a:rPr lang="es-ES" dirty="0"/>
              <a:t>1. LOREM IPSUM</a:t>
            </a:r>
          </a:p>
        </p:txBody>
      </p:sp>
      <p:sp>
        <p:nvSpPr>
          <p:cNvPr id="37" name="Holder 3">
            <a:extLst>
              <a:ext uri="{FF2B5EF4-FFF2-40B4-BE49-F238E27FC236}">
                <a16:creationId xmlns:a16="http://schemas.microsoft.com/office/drawing/2014/main" id="{25DE0BC8-1D45-4946-ACC7-4BABED10E262}"/>
              </a:ext>
            </a:extLst>
          </p:cNvPr>
          <p:cNvSpPr>
            <a:spLocks noGrp="1"/>
          </p:cNvSpPr>
          <p:nvPr>
            <p:ph idx="23" hasCustomPrompt="1"/>
          </p:nvPr>
        </p:nvSpPr>
        <p:spPr>
          <a:xfrm>
            <a:off x="1082498" y="6906476"/>
            <a:ext cx="4736982" cy="515526"/>
          </a:xfrm>
          <a:prstGeom prst="rect">
            <a:avLst/>
          </a:prstGeom>
        </p:spPr>
        <p:txBody>
          <a:bodyPr wrap="square" lIns="0" tIns="0" rIns="0" bIns="0">
            <a:spAutoFit/>
          </a:bodyPr>
          <a:lstStyle>
            <a:lvl1pPr>
              <a:defRPr sz="3350" b="0" i="0">
                <a:solidFill>
                  <a:schemeClr val="tx1"/>
                </a:solidFill>
              </a:defRPr>
            </a:lvl1pPr>
          </a:lstStyle>
          <a:p>
            <a:r>
              <a:rPr lang="es-ES" dirty="0"/>
              <a:t>1. LOREM IPSUM</a:t>
            </a:r>
          </a:p>
        </p:txBody>
      </p:sp>
      <p:sp>
        <p:nvSpPr>
          <p:cNvPr id="50" name="Holder 3">
            <a:extLst>
              <a:ext uri="{FF2B5EF4-FFF2-40B4-BE49-F238E27FC236}">
                <a16:creationId xmlns:a16="http://schemas.microsoft.com/office/drawing/2014/main" id="{AAD46A31-8C89-8747-9A57-A4D945C6CF4D}"/>
              </a:ext>
            </a:extLst>
          </p:cNvPr>
          <p:cNvSpPr>
            <a:spLocks noGrp="1"/>
          </p:cNvSpPr>
          <p:nvPr>
            <p:ph idx="24" hasCustomPrompt="1"/>
          </p:nvPr>
        </p:nvSpPr>
        <p:spPr>
          <a:xfrm>
            <a:off x="1082498" y="7622094"/>
            <a:ext cx="4736982" cy="515526"/>
          </a:xfrm>
          <a:prstGeom prst="rect">
            <a:avLst/>
          </a:prstGeom>
        </p:spPr>
        <p:txBody>
          <a:bodyPr wrap="square" lIns="0" tIns="0" rIns="0" bIns="0">
            <a:spAutoFit/>
          </a:bodyPr>
          <a:lstStyle>
            <a:lvl1pPr>
              <a:defRPr sz="3350" b="0" i="0">
                <a:solidFill>
                  <a:schemeClr val="tx1"/>
                </a:solidFill>
              </a:defRPr>
            </a:lvl1pPr>
          </a:lstStyle>
          <a:p>
            <a:r>
              <a:rPr lang="es-ES" dirty="0"/>
              <a:t>1. LOREM IPSUM</a:t>
            </a:r>
          </a:p>
        </p:txBody>
      </p:sp>
      <p:sp>
        <p:nvSpPr>
          <p:cNvPr id="51" name="object 9">
            <a:extLst>
              <a:ext uri="{FF2B5EF4-FFF2-40B4-BE49-F238E27FC236}">
                <a16:creationId xmlns:a16="http://schemas.microsoft.com/office/drawing/2014/main" id="{06EB6E18-965E-6448-8450-5AFD9501B8B9}"/>
              </a:ext>
            </a:extLst>
          </p:cNvPr>
          <p:cNvSpPr/>
          <p:nvPr userDrawn="1"/>
        </p:nvSpPr>
        <p:spPr>
          <a:xfrm>
            <a:off x="6926707" y="4817701"/>
            <a:ext cx="5115560" cy="20955"/>
          </a:xfrm>
          <a:custGeom>
            <a:avLst/>
            <a:gdLst/>
            <a:ahLst/>
            <a:cxnLst/>
            <a:rect l="l" t="t" r="r" b="b"/>
            <a:pathLst>
              <a:path w="5115559" h="20954">
                <a:moveTo>
                  <a:pt x="0" y="20941"/>
                </a:moveTo>
                <a:lnTo>
                  <a:pt x="5114985" y="20941"/>
                </a:lnTo>
                <a:lnTo>
                  <a:pt x="5114985" y="0"/>
                </a:lnTo>
                <a:lnTo>
                  <a:pt x="0" y="0"/>
                </a:lnTo>
                <a:lnTo>
                  <a:pt x="0" y="20941"/>
                </a:lnTo>
                <a:close/>
              </a:path>
            </a:pathLst>
          </a:custGeom>
          <a:solidFill>
            <a:srgbClr val="BEC0C1"/>
          </a:solidFill>
        </p:spPr>
        <p:txBody>
          <a:bodyPr wrap="square" lIns="0" tIns="0" rIns="0" bIns="0" rtlCol="0"/>
          <a:lstStyle/>
          <a:p>
            <a:endParaRPr/>
          </a:p>
        </p:txBody>
      </p:sp>
      <p:sp>
        <p:nvSpPr>
          <p:cNvPr id="52" name="object 10">
            <a:extLst>
              <a:ext uri="{FF2B5EF4-FFF2-40B4-BE49-F238E27FC236}">
                <a16:creationId xmlns:a16="http://schemas.microsoft.com/office/drawing/2014/main" id="{618D8152-91B7-7741-A8D2-858B6AEC6460}"/>
              </a:ext>
            </a:extLst>
          </p:cNvPr>
          <p:cNvSpPr/>
          <p:nvPr userDrawn="1"/>
        </p:nvSpPr>
        <p:spPr>
          <a:xfrm>
            <a:off x="6926707" y="5490732"/>
            <a:ext cx="5115560" cy="20955"/>
          </a:xfrm>
          <a:custGeom>
            <a:avLst/>
            <a:gdLst/>
            <a:ahLst/>
            <a:cxnLst/>
            <a:rect l="l" t="t" r="r" b="b"/>
            <a:pathLst>
              <a:path w="5115559" h="20954">
                <a:moveTo>
                  <a:pt x="0" y="20941"/>
                </a:moveTo>
                <a:lnTo>
                  <a:pt x="5114985" y="20941"/>
                </a:lnTo>
                <a:lnTo>
                  <a:pt x="5114985" y="0"/>
                </a:lnTo>
                <a:lnTo>
                  <a:pt x="0" y="0"/>
                </a:lnTo>
                <a:lnTo>
                  <a:pt x="0" y="20941"/>
                </a:lnTo>
                <a:close/>
              </a:path>
            </a:pathLst>
          </a:custGeom>
          <a:solidFill>
            <a:srgbClr val="BEC0C1"/>
          </a:solidFill>
        </p:spPr>
        <p:txBody>
          <a:bodyPr wrap="square" lIns="0" tIns="0" rIns="0" bIns="0" rtlCol="0"/>
          <a:lstStyle/>
          <a:p>
            <a:endParaRPr/>
          </a:p>
        </p:txBody>
      </p:sp>
      <p:sp>
        <p:nvSpPr>
          <p:cNvPr id="53" name="object 11">
            <a:extLst>
              <a:ext uri="{FF2B5EF4-FFF2-40B4-BE49-F238E27FC236}">
                <a16:creationId xmlns:a16="http://schemas.microsoft.com/office/drawing/2014/main" id="{484A2EEE-ACEA-A54C-B938-0B4D659192BF}"/>
              </a:ext>
            </a:extLst>
          </p:cNvPr>
          <p:cNvSpPr/>
          <p:nvPr userDrawn="1"/>
        </p:nvSpPr>
        <p:spPr>
          <a:xfrm>
            <a:off x="6926707" y="6163762"/>
            <a:ext cx="5115560" cy="20955"/>
          </a:xfrm>
          <a:custGeom>
            <a:avLst/>
            <a:gdLst/>
            <a:ahLst/>
            <a:cxnLst/>
            <a:rect l="l" t="t" r="r" b="b"/>
            <a:pathLst>
              <a:path w="5115559" h="20954">
                <a:moveTo>
                  <a:pt x="0" y="20941"/>
                </a:moveTo>
                <a:lnTo>
                  <a:pt x="5114985" y="20941"/>
                </a:lnTo>
                <a:lnTo>
                  <a:pt x="5114985" y="0"/>
                </a:lnTo>
                <a:lnTo>
                  <a:pt x="0" y="0"/>
                </a:lnTo>
                <a:lnTo>
                  <a:pt x="0" y="20941"/>
                </a:lnTo>
                <a:close/>
              </a:path>
            </a:pathLst>
          </a:custGeom>
          <a:solidFill>
            <a:srgbClr val="BEC0C1"/>
          </a:solidFill>
        </p:spPr>
        <p:txBody>
          <a:bodyPr wrap="square" lIns="0" tIns="0" rIns="0" bIns="0" rtlCol="0"/>
          <a:lstStyle/>
          <a:p>
            <a:endParaRPr/>
          </a:p>
        </p:txBody>
      </p:sp>
      <p:sp>
        <p:nvSpPr>
          <p:cNvPr id="54" name="object 12">
            <a:extLst>
              <a:ext uri="{FF2B5EF4-FFF2-40B4-BE49-F238E27FC236}">
                <a16:creationId xmlns:a16="http://schemas.microsoft.com/office/drawing/2014/main" id="{0648F5DA-86A7-F141-9922-A93CA83BF899}"/>
              </a:ext>
            </a:extLst>
          </p:cNvPr>
          <p:cNvSpPr/>
          <p:nvPr userDrawn="1"/>
        </p:nvSpPr>
        <p:spPr>
          <a:xfrm>
            <a:off x="6926707" y="6836793"/>
            <a:ext cx="5115560" cy="20955"/>
          </a:xfrm>
          <a:custGeom>
            <a:avLst/>
            <a:gdLst/>
            <a:ahLst/>
            <a:cxnLst/>
            <a:rect l="l" t="t" r="r" b="b"/>
            <a:pathLst>
              <a:path w="5115559" h="20954">
                <a:moveTo>
                  <a:pt x="0" y="20941"/>
                </a:moveTo>
                <a:lnTo>
                  <a:pt x="5114985" y="20941"/>
                </a:lnTo>
                <a:lnTo>
                  <a:pt x="5114985" y="0"/>
                </a:lnTo>
                <a:lnTo>
                  <a:pt x="0" y="0"/>
                </a:lnTo>
                <a:lnTo>
                  <a:pt x="0" y="20941"/>
                </a:lnTo>
                <a:close/>
              </a:path>
            </a:pathLst>
          </a:custGeom>
          <a:solidFill>
            <a:srgbClr val="BEC0C1"/>
          </a:solidFill>
        </p:spPr>
        <p:txBody>
          <a:bodyPr wrap="square" lIns="0" tIns="0" rIns="0" bIns="0" rtlCol="0"/>
          <a:lstStyle/>
          <a:p>
            <a:endParaRPr dirty="0"/>
          </a:p>
        </p:txBody>
      </p:sp>
      <p:sp>
        <p:nvSpPr>
          <p:cNvPr id="55" name="object 13">
            <a:extLst>
              <a:ext uri="{FF2B5EF4-FFF2-40B4-BE49-F238E27FC236}">
                <a16:creationId xmlns:a16="http://schemas.microsoft.com/office/drawing/2014/main" id="{855C3D98-724E-B248-B676-DEF5501C7E09}"/>
              </a:ext>
            </a:extLst>
          </p:cNvPr>
          <p:cNvSpPr/>
          <p:nvPr userDrawn="1"/>
        </p:nvSpPr>
        <p:spPr>
          <a:xfrm>
            <a:off x="6926707" y="7509824"/>
            <a:ext cx="5115560" cy="20955"/>
          </a:xfrm>
          <a:custGeom>
            <a:avLst/>
            <a:gdLst/>
            <a:ahLst/>
            <a:cxnLst/>
            <a:rect l="l" t="t" r="r" b="b"/>
            <a:pathLst>
              <a:path w="5115559" h="20954">
                <a:moveTo>
                  <a:pt x="0" y="20941"/>
                </a:moveTo>
                <a:lnTo>
                  <a:pt x="5114985" y="20941"/>
                </a:lnTo>
                <a:lnTo>
                  <a:pt x="5114985" y="0"/>
                </a:lnTo>
                <a:lnTo>
                  <a:pt x="0" y="0"/>
                </a:lnTo>
                <a:lnTo>
                  <a:pt x="0" y="20941"/>
                </a:lnTo>
                <a:close/>
              </a:path>
            </a:pathLst>
          </a:custGeom>
          <a:solidFill>
            <a:srgbClr val="BEC0C1"/>
          </a:solidFill>
        </p:spPr>
        <p:txBody>
          <a:bodyPr wrap="square" lIns="0" tIns="0" rIns="0" bIns="0" rtlCol="0"/>
          <a:lstStyle/>
          <a:p>
            <a:endParaRPr/>
          </a:p>
        </p:txBody>
      </p:sp>
      <p:sp>
        <p:nvSpPr>
          <p:cNvPr id="56" name="Holder 3">
            <a:extLst>
              <a:ext uri="{FF2B5EF4-FFF2-40B4-BE49-F238E27FC236}">
                <a16:creationId xmlns:a16="http://schemas.microsoft.com/office/drawing/2014/main" id="{F2B8C909-3DC5-784B-8EB0-2D3E1A408555}"/>
              </a:ext>
            </a:extLst>
          </p:cNvPr>
          <p:cNvSpPr>
            <a:spLocks noGrp="1"/>
          </p:cNvSpPr>
          <p:nvPr>
            <p:ph idx="25" hasCustomPrompt="1"/>
          </p:nvPr>
        </p:nvSpPr>
        <p:spPr>
          <a:xfrm>
            <a:off x="6926707" y="4147658"/>
            <a:ext cx="4736982" cy="515526"/>
          </a:xfrm>
          <a:prstGeom prst="rect">
            <a:avLst/>
          </a:prstGeom>
        </p:spPr>
        <p:txBody>
          <a:bodyPr wrap="square" lIns="0" tIns="0" rIns="0" bIns="0">
            <a:spAutoFit/>
          </a:bodyPr>
          <a:lstStyle>
            <a:lvl1pPr>
              <a:defRPr sz="3350" b="0" i="0">
                <a:solidFill>
                  <a:schemeClr val="tx1"/>
                </a:solidFill>
              </a:defRPr>
            </a:lvl1pPr>
          </a:lstStyle>
          <a:p>
            <a:r>
              <a:rPr lang="es-ES" dirty="0"/>
              <a:t>1. LOREM IPSUM</a:t>
            </a:r>
            <a:endParaRPr dirty="0"/>
          </a:p>
        </p:txBody>
      </p:sp>
      <p:sp>
        <p:nvSpPr>
          <p:cNvPr id="57" name="Holder 3">
            <a:extLst>
              <a:ext uri="{FF2B5EF4-FFF2-40B4-BE49-F238E27FC236}">
                <a16:creationId xmlns:a16="http://schemas.microsoft.com/office/drawing/2014/main" id="{DFFFBA1E-C8AD-084C-804B-D3C0B789377E}"/>
              </a:ext>
            </a:extLst>
          </p:cNvPr>
          <p:cNvSpPr>
            <a:spLocks noGrp="1"/>
          </p:cNvSpPr>
          <p:nvPr>
            <p:ph idx="26" hasCustomPrompt="1"/>
          </p:nvPr>
        </p:nvSpPr>
        <p:spPr>
          <a:xfrm>
            <a:off x="6926707" y="4898772"/>
            <a:ext cx="4736982" cy="515526"/>
          </a:xfrm>
          <a:prstGeom prst="rect">
            <a:avLst/>
          </a:prstGeom>
        </p:spPr>
        <p:txBody>
          <a:bodyPr wrap="square" lIns="0" tIns="0" rIns="0" bIns="0">
            <a:spAutoFit/>
          </a:bodyPr>
          <a:lstStyle>
            <a:lvl1pPr>
              <a:defRPr sz="3350" b="0" i="0">
                <a:solidFill>
                  <a:schemeClr val="tx1"/>
                </a:solidFill>
              </a:defRPr>
            </a:lvl1pPr>
          </a:lstStyle>
          <a:p>
            <a:r>
              <a:rPr lang="es-ES" dirty="0"/>
              <a:t>1. LOREM IPSUM</a:t>
            </a:r>
          </a:p>
        </p:txBody>
      </p:sp>
      <p:sp>
        <p:nvSpPr>
          <p:cNvPr id="58" name="Holder 3">
            <a:extLst>
              <a:ext uri="{FF2B5EF4-FFF2-40B4-BE49-F238E27FC236}">
                <a16:creationId xmlns:a16="http://schemas.microsoft.com/office/drawing/2014/main" id="{B9E75226-A2BB-F244-997F-40F34450E3CB}"/>
              </a:ext>
            </a:extLst>
          </p:cNvPr>
          <p:cNvSpPr>
            <a:spLocks noGrp="1"/>
          </p:cNvSpPr>
          <p:nvPr>
            <p:ph idx="27" hasCustomPrompt="1"/>
          </p:nvPr>
        </p:nvSpPr>
        <p:spPr>
          <a:xfrm>
            <a:off x="6926707" y="5574633"/>
            <a:ext cx="4736982" cy="515526"/>
          </a:xfrm>
          <a:prstGeom prst="rect">
            <a:avLst/>
          </a:prstGeom>
        </p:spPr>
        <p:txBody>
          <a:bodyPr wrap="square" lIns="0" tIns="0" rIns="0" bIns="0">
            <a:spAutoFit/>
          </a:bodyPr>
          <a:lstStyle>
            <a:lvl1pPr>
              <a:defRPr sz="3350" b="0" i="0">
                <a:solidFill>
                  <a:schemeClr val="tx1"/>
                </a:solidFill>
              </a:defRPr>
            </a:lvl1pPr>
          </a:lstStyle>
          <a:p>
            <a:r>
              <a:rPr lang="es-ES" dirty="0"/>
              <a:t>1. LOREM IPSUM</a:t>
            </a:r>
          </a:p>
        </p:txBody>
      </p:sp>
      <p:sp>
        <p:nvSpPr>
          <p:cNvPr id="59" name="Holder 3">
            <a:extLst>
              <a:ext uri="{FF2B5EF4-FFF2-40B4-BE49-F238E27FC236}">
                <a16:creationId xmlns:a16="http://schemas.microsoft.com/office/drawing/2014/main" id="{52DE9BEC-41F5-7D4C-B4B0-5AF02C8E8147}"/>
              </a:ext>
            </a:extLst>
          </p:cNvPr>
          <p:cNvSpPr>
            <a:spLocks noGrp="1"/>
          </p:cNvSpPr>
          <p:nvPr>
            <p:ph idx="28" hasCustomPrompt="1"/>
          </p:nvPr>
        </p:nvSpPr>
        <p:spPr>
          <a:xfrm>
            <a:off x="6926707" y="6230615"/>
            <a:ext cx="4736982" cy="515526"/>
          </a:xfrm>
          <a:prstGeom prst="rect">
            <a:avLst/>
          </a:prstGeom>
        </p:spPr>
        <p:txBody>
          <a:bodyPr wrap="square" lIns="0" tIns="0" rIns="0" bIns="0">
            <a:spAutoFit/>
          </a:bodyPr>
          <a:lstStyle>
            <a:lvl1pPr>
              <a:defRPr sz="3350" b="0" i="0">
                <a:solidFill>
                  <a:schemeClr val="tx1"/>
                </a:solidFill>
              </a:defRPr>
            </a:lvl1pPr>
          </a:lstStyle>
          <a:p>
            <a:r>
              <a:rPr lang="es-ES" dirty="0"/>
              <a:t>1. LOREM IPSUM</a:t>
            </a:r>
          </a:p>
        </p:txBody>
      </p:sp>
      <p:sp>
        <p:nvSpPr>
          <p:cNvPr id="60" name="Holder 3">
            <a:extLst>
              <a:ext uri="{FF2B5EF4-FFF2-40B4-BE49-F238E27FC236}">
                <a16:creationId xmlns:a16="http://schemas.microsoft.com/office/drawing/2014/main" id="{D6E0C9B9-820B-0648-9B00-44DA08172789}"/>
              </a:ext>
            </a:extLst>
          </p:cNvPr>
          <p:cNvSpPr>
            <a:spLocks noGrp="1"/>
          </p:cNvSpPr>
          <p:nvPr>
            <p:ph idx="29" hasCustomPrompt="1"/>
          </p:nvPr>
        </p:nvSpPr>
        <p:spPr>
          <a:xfrm>
            <a:off x="6926707" y="6906476"/>
            <a:ext cx="4736982" cy="515526"/>
          </a:xfrm>
          <a:prstGeom prst="rect">
            <a:avLst/>
          </a:prstGeom>
        </p:spPr>
        <p:txBody>
          <a:bodyPr wrap="square" lIns="0" tIns="0" rIns="0" bIns="0">
            <a:spAutoFit/>
          </a:bodyPr>
          <a:lstStyle>
            <a:lvl1pPr>
              <a:defRPr sz="3350" b="0" i="0">
                <a:solidFill>
                  <a:schemeClr val="tx1"/>
                </a:solidFill>
              </a:defRPr>
            </a:lvl1pPr>
          </a:lstStyle>
          <a:p>
            <a:r>
              <a:rPr lang="es-ES" dirty="0"/>
              <a:t>1. LOREM IPSUM</a:t>
            </a:r>
          </a:p>
        </p:txBody>
      </p:sp>
      <p:sp>
        <p:nvSpPr>
          <p:cNvPr id="61" name="Holder 3">
            <a:extLst>
              <a:ext uri="{FF2B5EF4-FFF2-40B4-BE49-F238E27FC236}">
                <a16:creationId xmlns:a16="http://schemas.microsoft.com/office/drawing/2014/main" id="{6CBEEC18-6549-5041-A2D7-1D7578502216}"/>
              </a:ext>
            </a:extLst>
          </p:cNvPr>
          <p:cNvSpPr>
            <a:spLocks noGrp="1"/>
          </p:cNvSpPr>
          <p:nvPr>
            <p:ph idx="30" hasCustomPrompt="1"/>
          </p:nvPr>
        </p:nvSpPr>
        <p:spPr>
          <a:xfrm>
            <a:off x="6926707" y="7622094"/>
            <a:ext cx="4736982" cy="515526"/>
          </a:xfrm>
          <a:prstGeom prst="rect">
            <a:avLst/>
          </a:prstGeom>
        </p:spPr>
        <p:txBody>
          <a:bodyPr wrap="square" lIns="0" tIns="0" rIns="0" bIns="0">
            <a:spAutoFit/>
          </a:bodyPr>
          <a:lstStyle>
            <a:lvl1pPr>
              <a:defRPr sz="3350" b="0" i="0">
                <a:solidFill>
                  <a:schemeClr val="tx1"/>
                </a:solidFill>
              </a:defRPr>
            </a:lvl1pPr>
          </a:lstStyle>
          <a:p>
            <a:r>
              <a:rPr lang="es-ES" dirty="0"/>
              <a:t>1. LOREM IPSUM</a:t>
            </a:r>
          </a:p>
        </p:txBody>
      </p:sp>
      <p:sp>
        <p:nvSpPr>
          <p:cNvPr id="38" name="Marcador de número de diapositiva 4">
            <a:extLst>
              <a:ext uri="{FF2B5EF4-FFF2-40B4-BE49-F238E27FC236}">
                <a16:creationId xmlns:a16="http://schemas.microsoft.com/office/drawing/2014/main" id="{CD695F93-FCF1-2B4C-B35D-E93C895B095E}"/>
              </a:ext>
            </a:extLst>
          </p:cNvPr>
          <p:cNvSpPr>
            <a:spLocks noGrp="1"/>
          </p:cNvSpPr>
          <p:nvPr>
            <p:ph type="sldNum" sz="quarter" idx="4"/>
          </p:nvPr>
        </p:nvSpPr>
        <p:spPr>
          <a:xfrm>
            <a:off x="18281650" y="10607675"/>
            <a:ext cx="1688467" cy="601662"/>
          </a:xfrm>
          <a:prstGeom prst="rect">
            <a:avLst/>
          </a:prstGeom>
        </p:spPr>
        <p:txBody>
          <a:bodyPr vert="horz" lIns="91440" tIns="45720" rIns="91440" bIns="45720" rtlCol="0" anchor="ctr"/>
          <a:lstStyle>
            <a:lvl1pPr algn="r">
              <a:defRPr sz="2200">
                <a:solidFill>
                  <a:schemeClr val="tx1"/>
                </a:solidFill>
                <a:latin typeface="Century Gothic" panose="020B0502020202020204" pitchFamily="34" charset="0"/>
              </a:defRPr>
            </a:lvl1pPr>
          </a:lstStyle>
          <a:p>
            <a:fld id="{209D1C4D-4041-144B-B163-8144F221166A}" type="slidenum">
              <a:rPr lang="es-ES" smtClean="0"/>
              <a:pPr/>
              <a:t>‹Nº›</a:t>
            </a:fld>
            <a:endParaRPr lang="es-ES" dirty="0"/>
          </a:p>
        </p:txBody>
      </p:sp>
    </p:spTree>
    <p:extLst>
      <p:ext uri="{BB962C8B-B14F-4D97-AF65-F5344CB8AC3E}">
        <p14:creationId xmlns:p14="http://schemas.microsoft.com/office/powerpoint/2010/main" val="843722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erpo texto 1">
    <p:spTree>
      <p:nvGrpSpPr>
        <p:cNvPr id="1" name=""/>
        <p:cNvGrpSpPr/>
        <p:nvPr/>
      </p:nvGrpSpPr>
      <p:grpSpPr>
        <a:xfrm>
          <a:off x="0" y="0"/>
          <a:ext cx="0" cy="0"/>
          <a:chOff x="0" y="0"/>
          <a:chExt cx="0" cy="0"/>
        </a:xfrm>
      </p:grpSpPr>
      <p:sp>
        <p:nvSpPr>
          <p:cNvPr id="10" name="Holder 3">
            <a:extLst>
              <a:ext uri="{FF2B5EF4-FFF2-40B4-BE49-F238E27FC236}">
                <a16:creationId xmlns:a16="http://schemas.microsoft.com/office/drawing/2014/main" id="{483056F2-3DD2-EA47-888C-174023525207}"/>
              </a:ext>
            </a:extLst>
          </p:cNvPr>
          <p:cNvSpPr>
            <a:spLocks noGrp="1"/>
          </p:cNvSpPr>
          <p:nvPr>
            <p:ph type="body" idx="1" hasCustomPrompt="1"/>
          </p:nvPr>
        </p:nvSpPr>
        <p:spPr>
          <a:xfrm>
            <a:off x="1186343" y="5402416"/>
            <a:ext cx="10517570" cy="4195271"/>
          </a:xfrm>
          <a:prstGeom prst="rect">
            <a:avLst/>
          </a:prstGeom>
        </p:spPr>
        <p:txBody>
          <a:bodyPr lIns="0" tIns="0" rIns="0" bIns="0"/>
          <a:lstStyle>
            <a:lvl1pPr>
              <a:defRPr b="0" i="0">
                <a:solidFill>
                  <a:schemeClr val="tx1"/>
                </a:solidFill>
              </a:defRPr>
            </a:lvl1pPr>
          </a:lstStyle>
          <a:p>
            <a:r>
              <a:rPr lang="es-ES" dirty="0"/>
              <a:t>Texto</a:t>
            </a:r>
            <a:endParaRPr dirty="0"/>
          </a:p>
        </p:txBody>
      </p:sp>
      <p:sp>
        <p:nvSpPr>
          <p:cNvPr id="11" name="Holder 3">
            <a:extLst>
              <a:ext uri="{FF2B5EF4-FFF2-40B4-BE49-F238E27FC236}">
                <a16:creationId xmlns:a16="http://schemas.microsoft.com/office/drawing/2014/main" id="{87FA4613-E85F-5B4C-B298-B3E58B74ABC0}"/>
              </a:ext>
            </a:extLst>
          </p:cNvPr>
          <p:cNvSpPr>
            <a:spLocks noGrp="1"/>
          </p:cNvSpPr>
          <p:nvPr>
            <p:ph type="body" idx="10" hasCustomPrompt="1"/>
          </p:nvPr>
        </p:nvSpPr>
        <p:spPr>
          <a:xfrm>
            <a:off x="3135114" y="3459315"/>
            <a:ext cx="8568799" cy="1661959"/>
          </a:xfrm>
          <a:prstGeom prst="rect">
            <a:avLst/>
          </a:prstGeom>
        </p:spPr>
        <p:txBody>
          <a:bodyPr lIns="0" tIns="0" rIns="0" bIns="0"/>
          <a:lstStyle>
            <a:lvl1pPr>
              <a:defRPr sz="2850" b="1" i="0">
                <a:solidFill>
                  <a:schemeClr val="tx1"/>
                </a:solidFill>
              </a:defRPr>
            </a:lvl1pPr>
          </a:lstStyle>
          <a:p>
            <a:r>
              <a:rPr lang="es-ES" dirty="0"/>
              <a:t>Introducción</a:t>
            </a:r>
            <a:endParaRPr dirty="0"/>
          </a:p>
        </p:txBody>
      </p:sp>
      <p:sp>
        <p:nvSpPr>
          <p:cNvPr id="12" name="Holder 3">
            <a:extLst>
              <a:ext uri="{FF2B5EF4-FFF2-40B4-BE49-F238E27FC236}">
                <a16:creationId xmlns:a16="http://schemas.microsoft.com/office/drawing/2014/main" id="{2578C3CA-B18E-AA4C-B9B8-E13A9BB76559}"/>
              </a:ext>
            </a:extLst>
          </p:cNvPr>
          <p:cNvSpPr>
            <a:spLocks noGrp="1"/>
          </p:cNvSpPr>
          <p:nvPr>
            <p:ph type="body" idx="11" hasCustomPrompt="1"/>
          </p:nvPr>
        </p:nvSpPr>
        <p:spPr>
          <a:xfrm>
            <a:off x="1083405"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3" name="Holder 3">
            <a:extLst>
              <a:ext uri="{FF2B5EF4-FFF2-40B4-BE49-F238E27FC236}">
                <a16:creationId xmlns:a16="http://schemas.microsoft.com/office/drawing/2014/main" id="{DD35D46B-87D3-B348-BBA0-CE79FB43EC77}"/>
              </a:ext>
            </a:extLst>
          </p:cNvPr>
          <p:cNvSpPr>
            <a:spLocks noGrp="1"/>
          </p:cNvSpPr>
          <p:nvPr>
            <p:ph type="body" idx="12" hasCustomPrompt="1"/>
          </p:nvPr>
        </p:nvSpPr>
        <p:spPr>
          <a:xfrm>
            <a:off x="33857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4" name="Holder 3">
            <a:extLst>
              <a:ext uri="{FF2B5EF4-FFF2-40B4-BE49-F238E27FC236}">
                <a16:creationId xmlns:a16="http://schemas.microsoft.com/office/drawing/2014/main" id="{D621FA2E-78A6-EA4B-9696-E56AD9C4A2B2}"/>
              </a:ext>
            </a:extLst>
          </p:cNvPr>
          <p:cNvSpPr>
            <a:spLocks noGrp="1"/>
          </p:cNvSpPr>
          <p:nvPr>
            <p:ph type="body" idx="13" hasCustomPrompt="1"/>
          </p:nvPr>
        </p:nvSpPr>
        <p:spPr>
          <a:xfrm>
            <a:off x="5688063"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5" name="Holder 3">
            <a:extLst>
              <a:ext uri="{FF2B5EF4-FFF2-40B4-BE49-F238E27FC236}">
                <a16:creationId xmlns:a16="http://schemas.microsoft.com/office/drawing/2014/main" id="{93BE04EE-A22A-1046-AFB9-19EC193230EB}"/>
              </a:ext>
            </a:extLst>
          </p:cNvPr>
          <p:cNvSpPr>
            <a:spLocks noGrp="1"/>
          </p:cNvSpPr>
          <p:nvPr>
            <p:ph type="body" idx="14" hasCustomPrompt="1"/>
          </p:nvPr>
        </p:nvSpPr>
        <p:spPr>
          <a:xfrm>
            <a:off x="8235320"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6" name="Holder 3">
            <a:extLst>
              <a:ext uri="{FF2B5EF4-FFF2-40B4-BE49-F238E27FC236}">
                <a16:creationId xmlns:a16="http://schemas.microsoft.com/office/drawing/2014/main" id="{D1A680F9-96FB-DD45-9F04-02D96574BF5D}"/>
              </a:ext>
            </a:extLst>
          </p:cNvPr>
          <p:cNvSpPr>
            <a:spLocks noGrp="1"/>
          </p:cNvSpPr>
          <p:nvPr>
            <p:ph type="body" idx="15" hasCustomPrompt="1"/>
          </p:nvPr>
        </p:nvSpPr>
        <p:spPr>
          <a:xfrm>
            <a:off x="10700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7" name="Holder 3">
            <a:extLst>
              <a:ext uri="{FF2B5EF4-FFF2-40B4-BE49-F238E27FC236}">
                <a16:creationId xmlns:a16="http://schemas.microsoft.com/office/drawing/2014/main" id="{0312B8D7-A628-B24E-8147-4E0B76A4CB29}"/>
              </a:ext>
            </a:extLst>
          </p:cNvPr>
          <p:cNvSpPr>
            <a:spLocks noGrp="1"/>
          </p:cNvSpPr>
          <p:nvPr>
            <p:ph type="body" idx="16" hasCustomPrompt="1"/>
          </p:nvPr>
        </p:nvSpPr>
        <p:spPr>
          <a:xfrm>
            <a:off x="12986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8" name="Holder 3">
            <a:extLst>
              <a:ext uri="{FF2B5EF4-FFF2-40B4-BE49-F238E27FC236}">
                <a16:creationId xmlns:a16="http://schemas.microsoft.com/office/drawing/2014/main" id="{32686D22-C9FC-7747-9214-3B6B6E878B8C}"/>
              </a:ext>
            </a:extLst>
          </p:cNvPr>
          <p:cNvSpPr>
            <a:spLocks noGrp="1"/>
          </p:cNvSpPr>
          <p:nvPr>
            <p:ph type="body" idx="17" hasCustomPrompt="1"/>
          </p:nvPr>
        </p:nvSpPr>
        <p:spPr>
          <a:xfrm>
            <a:off x="15305591"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9" name="Holder 3">
            <a:extLst>
              <a:ext uri="{FF2B5EF4-FFF2-40B4-BE49-F238E27FC236}">
                <a16:creationId xmlns:a16="http://schemas.microsoft.com/office/drawing/2014/main" id="{4A8AE58A-85A5-3B4A-8D8B-BD91DC377C76}"/>
              </a:ext>
            </a:extLst>
          </p:cNvPr>
          <p:cNvSpPr>
            <a:spLocks noGrp="1"/>
          </p:cNvSpPr>
          <p:nvPr>
            <p:ph type="body" idx="18" hasCustomPrompt="1"/>
          </p:nvPr>
        </p:nvSpPr>
        <p:spPr>
          <a:xfrm>
            <a:off x="17852848"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22" name="Holder 3">
            <a:extLst>
              <a:ext uri="{FF2B5EF4-FFF2-40B4-BE49-F238E27FC236}">
                <a16:creationId xmlns:a16="http://schemas.microsoft.com/office/drawing/2014/main" id="{5271FD32-0493-B449-9082-8D6B5A591F22}"/>
              </a:ext>
            </a:extLst>
          </p:cNvPr>
          <p:cNvSpPr>
            <a:spLocks noGrp="1"/>
          </p:cNvSpPr>
          <p:nvPr>
            <p:ph type="body" idx="19" hasCustomPrompt="1"/>
          </p:nvPr>
        </p:nvSpPr>
        <p:spPr>
          <a:xfrm>
            <a:off x="1082498" y="891310"/>
            <a:ext cx="2667000" cy="2308324"/>
          </a:xfrm>
          <a:prstGeom prst="rect">
            <a:avLst/>
          </a:prstGeom>
        </p:spPr>
        <p:txBody>
          <a:bodyPr lIns="0" tIns="0" rIns="0" bIns="0"/>
          <a:lstStyle>
            <a:lvl1pPr>
              <a:defRPr sz="15000" b="0" i="0">
                <a:solidFill>
                  <a:srgbClr val="7DC8CD"/>
                </a:solidFill>
              </a:defRPr>
            </a:lvl1pPr>
          </a:lstStyle>
          <a:p>
            <a:r>
              <a:rPr lang="es-ES" dirty="0"/>
              <a:t>01</a:t>
            </a:r>
            <a:endParaRPr dirty="0"/>
          </a:p>
        </p:txBody>
      </p:sp>
      <p:sp>
        <p:nvSpPr>
          <p:cNvPr id="27" name="object 6">
            <a:extLst>
              <a:ext uri="{FF2B5EF4-FFF2-40B4-BE49-F238E27FC236}">
                <a16:creationId xmlns:a16="http://schemas.microsoft.com/office/drawing/2014/main" id="{325BD602-96E9-8B4B-847F-FEE688963C48}"/>
              </a:ext>
            </a:extLst>
          </p:cNvPr>
          <p:cNvSpPr/>
          <p:nvPr userDrawn="1"/>
        </p:nvSpPr>
        <p:spPr>
          <a:xfrm>
            <a:off x="1" y="3097174"/>
            <a:ext cx="2736850" cy="479050"/>
          </a:xfrm>
          <a:custGeom>
            <a:avLst/>
            <a:gdLst/>
            <a:ahLst/>
            <a:cxnLst/>
            <a:rect l="l" t="t" r="r" b="b"/>
            <a:pathLst>
              <a:path w="10188575">
                <a:moveTo>
                  <a:pt x="0" y="0"/>
                </a:moveTo>
                <a:lnTo>
                  <a:pt x="10187951" y="0"/>
                </a:lnTo>
              </a:path>
            </a:pathLst>
          </a:custGeom>
          <a:ln w="31412">
            <a:solidFill>
              <a:srgbClr val="BEC0C1"/>
            </a:solidFill>
          </a:ln>
        </p:spPr>
        <p:txBody>
          <a:bodyPr wrap="square" lIns="0" tIns="0" rIns="0" bIns="0" rtlCol="0"/>
          <a:lstStyle/>
          <a:p>
            <a:endParaRPr/>
          </a:p>
        </p:txBody>
      </p:sp>
      <p:pic>
        <p:nvPicPr>
          <p:cNvPr id="29" name="Imagen 28">
            <a:extLst>
              <a:ext uri="{FF2B5EF4-FFF2-40B4-BE49-F238E27FC236}">
                <a16:creationId xmlns:a16="http://schemas.microsoft.com/office/drawing/2014/main" id="{40F906A5-125A-8442-86CD-A866BD15D127}"/>
              </a:ext>
            </a:extLst>
          </p:cNvPr>
          <p:cNvPicPr>
            <a:picLocks noChangeAspect="1"/>
          </p:cNvPicPr>
          <p:nvPr userDrawn="1"/>
        </p:nvPicPr>
        <p:blipFill>
          <a:blip r:embed="rId2"/>
          <a:stretch>
            <a:fillRect/>
          </a:stretch>
        </p:blipFill>
        <p:spPr>
          <a:xfrm>
            <a:off x="17286509" y="626828"/>
            <a:ext cx="1688467" cy="365074"/>
          </a:xfrm>
          <a:prstGeom prst="rect">
            <a:avLst/>
          </a:prstGeom>
        </p:spPr>
      </p:pic>
      <p:sp>
        <p:nvSpPr>
          <p:cNvPr id="24" name="Holder 2"/>
          <p:cNvSpPr>
            <a:spLocks noGrp="1"/>
          </p:cNvSpPr>
          <p:nvPr>
            <p:ph type="title" hasCustomPrompt="1"/>
          </p:nvPr>
        </p:nvSpPr>
        <p:spPr>
          <a:xfrm>
            <a:off x="3138288" y="2126871"/>
            <a:ext cx="12476361" cy="1072763"/>
          </a:xfrm>
          <a:prstGeom prst="rect">
            <a:avLst/>
          </a:prstGeom>
        </p:spPr>
        <p:txBody>
          <a:bodyPr lIns="0" tIns="0" rIns="0" bIns="0"/>
          <a:lstStyle>
            <a:lvl1pPr>
              <a:defRPr sz="5750" b="0" i="0">
                <a:solidFill>
                  <a:srgbClr val="25282A"/>
                </a:solidFill>
                <a:latin typeface="Century Gothic"/>
                <a:cs typeface="Century Gothic"/>
              </a:defRPr>
            </a:lvl1pPr>
          </a:lstStyle>
          <a:p>
            <a:r>
              <a:rPr lang="es-ES" dirty="0"/>
              <a:t>Título</a:t>
            </a:r>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erpo Texto 2">
    <p:spTree>
      <p:nvGrpSpPr>
        <p:cNvPr id="1" name=""/>
        <p:cNvGrpSpPr/>
        <p:nvPr/>
      </p:nvGrpSpPr>
      <p:grpSpPr>
        <a:xfrm>
          <a:off x="0" y="0"/>
          <a:ext cx="0" cy="0"/>
          <a:chOff x="0" y="0"/>
          <a:chExt cx="0" cy="0"/>
        </a:xfrm>
      </p:grpSpPr>
      <p:sp>
        <p:nvSpPr>
          <p:cNvPr id="10" name="Holder 3">
            <a:extLst>
              <a:ext uri="{FF2B5EF4-FFF2-40B4-BE49-F238E27FC236}">
                <a16:creationId xmlns:a16="http://schemas.microsoft.com/office/drawing/2014/main" id="{483056F2-3DD2-EA47-888C-174023525207}"/>
              </a:ext>
            </a:extLst>
          </p:cNvPr>
          <p:cNvSpPr>
            <a:spLocks noGrp="1"/>
          </p:cNvSpPr>
          <p:nvPr>
            <p:ph type="body" idx="1" hasCustomPrompt="1"/>
          </p:nvPr>
        </p:nvSpPr>
        <p:spPr>
          <a:xfrm>
            <a:off x="1083405" y="3597276"/>
            <a:ext cx="10620508" cy="6000412"/>
          </a:xfrm>
          <a:prstGeom prst="rect">
            <a:avLst/>
          </a:prstGeom>
        </p:spPr>
        <p:txBody>
          <a:bodyPr lIns="0" tIns="0" rIns="0" bIns="0"/>
          <a:lstStyle>
            <a:lvl1pPr>
              <a:defRPr b="0" i="0">
                <a:solidFill>
                  <a:schemeClr val="tx1"/>
                </a:solidFill>
              </a:defRPr>
            </a:lvl1pPr>
          </a:lstStyle>
          <a:p>
            <a:r>
              <a:rPr lang="es-ES" dirty="0"/>
              <a:t>Texto</a:t>
            </a:r>
            <a:endParaRPr dirty="0"/>
          </a:p>
        </p:txBody>
      </p:sp>
      <p:sp>
        <p:nvSpPr>
          <p:cNvPr id="11" name="Holder 3">
            <a:extLst>
              <a:ext uri="{FF2B5EF4-FFF2-40B4-BE49-F238E27FC236}">
                <a16:creationId xmlns:a16="http://schemas.microsoft.com/office/drawing/2014/main" id="{87FA4613-E85F-5B4C-B298-B3E58B74ABC0}"/>
              </a:ext>
            </a:extLst>
          </p:cNvPr>
          <p:cNvSpPr>
            <a:spLocks noGrp="1"/>
          </p:cNvSpPr>
          <p:nvPr>
            <p:ph type="body" idx="10" hasCustomPrompt="1"/>
          </p:nvPr>
        </p:nvSpPr>
        <p:spPr>
          <a:xfrm>
            <a:off x="1160943" y="1768475"/>
            <a:ext cx="10517570" cy="1661959"/>
          </a:xfrm>
          <a:prstGeom prst="rect">
            <a:avLst/>
          </a:prstGeom>
        </p:spPr>
        <p:txBody>
          <a:bodyPr lIns="0" tIns="0" rIns="0" bIns="0"/>
          <a:lstStyle>
            <a:lvl1pPr>
              <a:defRPr sz="2850" b="1" i="0">
                <a:solidFill>
                  <a:schemeClr val="tx1"/>
                </a:solidFill>
              </a:defRPr>
            </a:lvl1pPr>
          </a:lstStyle>
          <a:p>
            <a:r>
              <a:rPr lang="es-ES" dirty="0"/>
              <a:t>Introducción</a:t>
            </a:r>
            <a:endParaRPr dirty="0"/>
          </a:p>
        </p:txBody>
      </p:sp>
      <p:sp>
        <p:nvSpPr>
          <p:cNvPr id="12" name="Holder 3">
            <a:extLst>
              <a:ext uri="{FF2B5EF4-FFF2-40B4-BE49-F238E27FC236}">
                <a16:creationId xmlns:a16="http://schemas.microsoft.com/office/drawing/2014/main" id="{2578C3CA-B18E-AA4C-B9B8-E13A9BB76559}"/>
              </a:ext>
            </a:extLst>
          </p:cNvPr>
          <p:cNvSpPr>
            <a:spLocks noGrp="1"/>
          </p:cNvSpPr>
          <p:nvPr>
            <p:ph type="body" idx="11" hasCustomPrompt="1"/>
          </p:nvPr>
        </p:nvSpPr>
        <p:spPr>
          <a:xfrm>
            <a:off x="1083405"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3" name="Holder 3">
            <a:extLst>
              <a:ext uri="{FF2B5EF4-FFF2-40B4-BE49-F238E27FC236}">
                <a16:creationId xmlns:a16="http://schemas.microsoft.com/office/drawing/2014/main" id="{DD35D46B-87D3-B348-BBA0-CE79FB43EC77}"/>
              </a:ext>
            </a:extLst>
          </p:cNvPr>
          <p:cNvSpPr>
            <a:spLocks noGrp="1"/>
          </p:cNvSpPr>
          <p:nvPr>
            <p:ph type="body" idx="12" hasCustomPrompt="1"/>
          </p:nvPr>
        </p:nvSpPr>
        <p:spPr>
          <a:xfrm>
            <a:off x="33857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4" name="Holder 3">
            <a:extLst>
              <a:ext uri="{FF2B5EF4-FFF2-40B4-BE49-F238E27FC236}">
                <a16:creationId xmlns:a16="http://schemas.microsoft.com/office/drawing/2014/main" id="{D621FA2E-78A6-EA4B-9696-E56AD9C4A2B2}"/>
              </a:ext>
            </a:extLst>
          </p:cNvPr>
          <p:cNvSpPr>
            <a:spLocks noGrp="1"/>
          </p:cNvSpPr>
          <p:nvPr>
            <p:ph type="body" idx="13" hasCustomPrompt="1"/>
          </p:nvPr>
        </p:nvSpPr>
        <p:spPr>
          <a:xfrm>
            <a:off x="5688063"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5" name="Holder 3">
            <a:extLst>
              <a:ext uri="{FF2B5EF4-FFF2-40B4-BE49-F238E27FC236}">
                <a16:creationId xmlns:a16="http://schemas.microsoft.com/office/drawing/2014/main" id="{93BE04EE-A22A-1046-AFB9-19EC193230EB}"/>
              </a:ext>
            </a:extLst>
          </p:cNvPr>
          <p:cNvSpPr>
            <a:spLocks noGrp="1"/>
          </p:cNvSpPr>
          <p:nvPr>
            <p:ph type="body" idx="14" hasCustomPrompt="1"/>
          </p:nvPr>
        </p:nvSpPr>
        <p:spPr>
          <a:xfrm>
            <a:off x="8235320"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6" name="Holder 3">
            <a:extLst>
              <a:ext uri="{FF2B5EF4-FFF2-40B4-BE49-F238E27FC236}">
                <a16:creationId xmlns:a16="http://schemas.microsoft.com/office/drawing/2014/main" id="{D1A680F9-96FB-DD45-9F04-02D96574BF5D}"/>
              </a:ext>
            </a:extLst>
          </p:cNvPr>
          <p:cNvSpPr>
            <a:spLocks noGrp="1"/>
          </p:cNvSpPr>
          <p:nvPr>
            <p:ph type="body" idx="15" hasCustomPrompt="1"/>
          </p:nvPr>
        </p:nvSpPr>
        <p:spPr>
          <a:xfrm>
            <a:off x="10700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7" name="Holder 3">
            <a:extLst>
              <a:ext uri="{FF2B5EF4-FFF2-40B4-BE49-F238E27FC236}">
                <a16:creationId xmlns:a16="http://schemas.microsoft.com/office/drawing/2014/main" id="{0312B8D7-A628-B24E-8147-4E0B76A4CB29}"/>
              </a:ext>
            </a:extLst>
          </p:cNvPr>
          <p:cNvSpPr>
            <a:spLocks noGrp="1"/>
          </p:cNvSpPr>
          <p:nvPr>
            <p:ph type="body" idx="16" hasCustomPrompt="1"/>
          </p:nvPr>
        </p:nvSpPr>
        <p:spPr>
          <a:xfrm>
            <a:off x="12986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8" name="Holder 3">
            <a:extLst>
              <a:ext uri="{FF2B5EF4-FFF2-40B4-BE49-F238E27FC236}">
                <a16:creationId xmlns:a16="http://schemas.microsoft.com/office/drawing/2014/main" id="{32686D22-C9FC-7747-9214-3B6B6E878B8C}"/>
              </a:ext>
            </a:extLst>
          </p:cNvPr>
          <p:cNvSpPr>
            <a:spLocks noGrp="1"/>
          </p:cNvSpPr>
          <p:nvPr>
            <p:ph type="body" idx="17" hasCustomPrompt="1"/>
          </p:nvPr>
        </p:nvSpPr>
        <p:spPr>
          <a:xfrm>
            <a:off x="15305591"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9" name="Holder 3">
            <a:extLst>
              <a:ext uri="{FF2B5EF4-FFF2-40B4-BE49-F238E27FC236}">
                <a16:creationId xmlns:a16="http://schemas.microsoft.com/office/drawing/2014/main" id="{4A8AE58A-85A5-3B4A-8D8B-BD91DC377C76}"/>
              </a:ext>
            </a:extLst>
          </p:cNvPr>
          <p:cNvSpPr>
            <a:spLocks noGrp="1"/>
          </p:cNvSpPr>
          <p:nvPr>
            <p:ph type="body" idx="18" hasCustomPrompt="1"/>
          </p:nvPr>
        </p:nvSpPr>
        <p:spPr>
          <a:xfrm>
            <a:off x="17852848"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pic>
        <p:nvPicPr>
          <p:cNvPr id="29" name="Imagen 28">
            <a:extLst>
              <a:ext uri="{FF2B5EF4-FFF2-40B4-BE49-F238E27FC236}">
                <a16:creationId xmlns:a16="http://schemas.microsoft.com/office/drawing/2014/main" id="{40F906A5-125A-8442-86CD-A866BD15D127}"/>
              </a:ext>
            </a:extLst>
          </p:cNvPr>
          <p:cNvPicPr>
            <a:picLocks noChangeAspect="1"/>
          </p:cNvPicPr>
          <p:nvPr userDrawn="1"/>
        </p:nvPicPr>
        <p:blipFill>
          <a:blip r:embed="rId2"/>
          <a:stretch>
            <a:fillRect/>
          </a:stretch>
        </p:blipFill>
        <p:spPr>
          <a:xfrm>
            <a:off x="17286509" y="626828"/>
            <a:ext cx="1688467" cy="365074"/>
          </a:xfrm>
          <a:prstGeom prst="rect">
            <a:avLst/>
          </a:prstGeom>
        </p:spPr>
      </p:pic>
      <p:sp>
        <p:nvSpPr>
          <p:cNvPr id="23" name="Marcador de número de diapositiva 4">
            <a:extLst>
              <a:ext uri="{FF2B5EF4-FFF2-40B4-BE49-F238E27FC236}">
                <a16:creationId xmlns:a16="http://schemas.microsoft.com/office/drawing/2014/main" id="{CD695F93-FCF1-2B4C-B35D-E93C895B095E}"/>
              </a:ext>
            </a:extLst>
          </p:cNvPr>
          <p:cNvSpPr>
            <a:spLocks noGrp="1"/>
          </p:cNvSpPr>
          <p:nvPr>
            <p:ph type="sldNum" sz="quarter" idx="4"/>
          </p:nvPr>
        </p:nvSpPr>
        <p:spPr>
          <a:xfrm>
            <a:off x="18281650" y="10607675"/>
            <a:ext cx="1688467" cy="601662"/>
          </a:xfrm>
          <a:prstGeom prst="rect">
            <a:avLst/>
          </a:prstGeom>
        </p:spPr>
        <p:txBody>
          <a:bodyPr vert="horz" lIns="91440" tIns="45720" rIns="91440" bIns="45720" rtlCol="0" anchor="ctr"/>
          <a:lstStyle>
            <a:lvl1pPr algn="r">
              <a:defRPr sz="2200">
                <a:solidFill>
                  <a:schemeClr val="tx1"/>
                </a:solidFill>
                <a:latin typeface="Century Gothic" panose="020B0502020202020204" pitchFamily="34" charset="0"/>
              </a:defRPr>
            </a:lvl1pPr>
          </a:lstStyle>
          <a:p>
            <a:fld id="{209D1C4D-4041-144B-B163-8144F221166A}" type="slidenum">
              <a:rPr lang="es-ES" smtClean="0"/>
              <a:pPr/>
              <a:t>‹Nº›</a:t>
            </a:fld>
            <a:endParaRPr lang="es-ES" dirty="0"/>
          </a:p>
        </p:txBody>
      </p:sp>
    </p:spTree>
    <p:extLst>
      <p:ext uri="{BB962C8B-B14F-4D97-AF65-F5344CB8AC3E}">
        <p14:creationId xmlns:p14="http://schemas.microsoft.com/office/powerpoint/2010/main" val="3043117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erpo texto 3">
    <p:spTree>
      <p:nvGrpSpPr>
        <p:cNvPr id="1" name=""/>
        <p:cNvGrpSpPr/>
        <p:nvPr/>
      </p:nvGrpSpPr>
      <p:grpSpPr>
        <a:xfrm>
          <a:off x="0" y="0"/>
          <a:ext cx="0" cy="0"/>
          <a:chOff x="0" y="0"/>
          <a:chExt cx="0" cy="0"/>
        </a:xfrm>
      </p:grpSpPr>
      <p:sp>
        <p:nvSpPr>
          <p:cNvPr id="23" name="Holder 3">
            <a:extLst>
              <a:ext uri="{FF2B5EF4-FFF2-40B4-BE49-F238E27FC236}">
                <a16:creationId xmlns:a16="http://schemas.microsoft.com/office/drawing/2014/main" id="{D0AEB842-DF49-4F40-9141-874DF38E4FB7}"/>
              </a:ext>
            </a:extLst>
          </p:cNvPr>
          <p:cNvSpPr>
            <a:spLocks noGrp="1"/>
          </p:cNvSpPr>
          <p:nvPr>
            <p:ph idx="1"/>
          </p:nvPr>
        </p:nvSpPr>
        <p:spPr>
          <a:xfrm>
            <a:off x="1171808" y="4130675"/>
            <a:ext cx="10407650" cy="353943"/>
          </a:xfrm>
          <a:prstGeom prst="rect">
            <a:avLst/>
          </a:prstGeom>
        </p:spPr>
        <p:txBody>
          <a:bodyPr wrap="square" lIns="0" tIns="0" rIns="0" bIns="0">
            <a:spAutoFit/>
          </a:bodyPr>
          <a:lstStyle>
            <a:lvl1pPr>
              <a:defRPr b="0" i="0">
                <a:solidFill>
                  <a:schemeClr val="tx1"/>
                </a:solidFill>
              </a:defRPr>
            </a:lvl1pPr>
          </a:lstStyle>
          <a:p>
            <a:endParaRPr dirty="0"/>
          </a:p>
        </p:txBody>
      </p:sp>
      <p:sp>
        <p:nvSpPr>
          <p:cNvPr id="9" name="Holder 3">
            <a:extLst>
              <a:ext uri="{FF2B5EF4-FFF2-40B4-BE49-F238E27FC236}">
                <a16:creationId xmlns:a16="http://schemas.microsoft.com/office/drawing/2014/main" id="{CA2207D1-C6BE-5949-82E8-8BC8A2395EC6}"/>
              </a:ext>
            </a:extLst>
          </p:cNvPr>
          <p:cNvSpPr>
            <a:spLocks noGrp="1"/>
          </p:cNvSpPr>
          <p:nvPr>
            <p:ph type="body" idx="11"/>
          </p:nvPr>
        </p:nvSpPr>
        <p:spPr>
          <a:xfrm>
            <a:off x="3148965" y="2910147"/>
            <a:ext cx="10407650" cy="800219"/>
          </a:xfrm>
          <a:prstGeom prst="rect">
            <a:avLst/>
          </a:prstGeom>
        </p:spPr>
        <p:txBody>
          <a:bodyPr lIns="0" tIns="0" rIns="0" bIns="0"/>
          <a:lstStyle>
            <a:lvl1pPr>
              <a:defRPr sz="5200" b="0" i="0">
                <a:solidFill>
                  <a:srgbClr val="7DC8CD"/>
                </a:solidFill>
              </a:defRPr>
            </a:lvl1pPr>
          </a:lstStyle>
          <a:p>
            <a:endParaRPr dirty="0"/>
          </a:p>
        </p:txBody>
      </p:sp>
      <p:sp>
        <p:nvSpPr>
          <p:cNvPr id="14" name="Holder 3">
            <a:extLst>
              <a:ext uri="{FF2B5EF4-FFF2-40B4-BE49-F238E27FC236}">
                <a16:creationId xmlns:a16="http://schemas.microsoft.com/office/drawing/2014/main" id="{5478A7A0-D1A1-EB4C-86B2-052FC9033D1F}"/>
              </a:ext>
            </a:extLst>
          </p:cNvPr>
          <p:cNvSpPr>
            <a:spLocks noGrp="1"/>
          </p:cNvSpPr>
          <p:nvPr>
            <p:ph type="body" idx="12" hasCustomPrompt="1"/>
          </p:nvPr>
        </p:nvSpPr>
        <p:spPr>
          <a:xfrm>
            <a:off x="1083405"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5" name="Holder 3">
            <a:extLst>
              <a:ext uri="{FF2B5EF4-FFF2-40B4-BE49-F238E27FC236}">
                <a16:creationId xmlns:a16="http://schemas.microsoft.com/office/drawing/2014/main" id="{2032EAEE-DE9B-954C-B3DB-6EF61A4C0ACE}"/>
              </a:ext>
            </a:extLst>
          </p:cNvPr>
          <p:cNvSpPr>
            <a:spLocks noGrp="1"/>
          </p:cNvSpPr>
          <p:nvPr>
            <p:ph type="body" idx="13" hasCustomPrompt="1"/>
          </p:nvPr>
        </p:nvSpPr>
        <p:spPr>
          <a:xfrm>
            <a:off x="33857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6" name="Holder 3">
            <a:extLst>
              <a:ext uri="{FF2B5EF4-FFF2-40B4-BE49-F238E27FC236}">
                <a16:creationId xmlns:a16="http://schemas.microsoft.com/office/drawing/2014/main" id="{89DEC24F-C1FC-5E4B-BBD9-A1534B48131B}"/>
              </a:ext>
            </a:extLst>
          </p:cNvPr>
          <p:cNvSpPr>
            <a:spLocks noGrp="1"/>
          </p:cNvSpPr>
          <p:nvPr>
            <p:ph type="body" idx="14" hasCustomPrompt="1"/>
          </p:nvPr>
        </p:nvSpPr>
        <p:spPr>
          <a:xfrm>
            <a:off x="5688063"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7" name="Holder 3">
            <a:extLst>
              <a:ext uri="{FF2B5EF4-FFF2-40B4-BE49-F238E27FC236}">
                <a16:creationId xmlns:a16="http://schemas.microsoft.com/office/drawing/2014/main" id="{89A77084-8667-5E46-991B-1A8B3E6BC3E0}"/>
              </a:ext>
            </a:extLst>
          </p:cNvPr>
          <p:cNvSpPr>
            <a:spLocks noGrp="1"/>
          </p:cNvSpPr>
          <p:nvPr>
            <p:ph type="body" idx="15" hasCustomPrompt="1"/>
          </p:nvPr>
        </p:nvSpPr>
        <p:spPr>
          <a:xfrm>
            <a:off x="8235320"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8" name="Holder 3">
            <a:extLst>
              <a:ext uri="{FF2B5EF4-FFF2-40B4-BE49-F238E27FC236}">
                <a16:creationId xmlns:a16="http://schemas.microsoft.com/office/drawing/2014/main" id="{E8A5E439-BD9D-444C-B9F1-8A90734401FB}"/>
              </a:ext>
            </a:extLst>
          </p:cNvPr>
          <p:cNvSpPr>
            <a:spLocks noGrp="1"/>
          </p:cNvSpPr>
          <p:nvPr>
            <p:ph type="body" idx="16" hasCustomPrompt="1"/>
          </p:nvPr>
        </p:nvSpPr>
        <p:spPr>
          <a:xfrm>
            <a:off x="10700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9" name="Holder 3">
            <a:extLst>
              <a:ext uri="{FF2B5EF4-FFF2-40B4-BE49-F238E27FC236}">
                <a16:creationId xmlns:a16="http://schemas.microsoft.com/office/drawing/2014/main" id="{B73AC3E6-6342-DD4B-9333-75E43FF36D29}"/>
              </a:ext>
            </a:extLst>
          </p:cNvPr>
          <p:cNvSpPr>
            <a:spLocks noGrp="1"/>
          </p:cNvSpPr>
          <p:nvPr>
            <p:ph type="body" idx="17" hasCustomPrompt="1"/>
          </p:nvPr>
        </p:nvSpPr>
        <p:spPr>
          <a:xfrm>
            <a:off x="12986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20" name="Holder 3">
            <a:extLst>
              <a:ext uri="{FF2B5EF4-FFF2-40B4-BE49-F238E27FC236}">
                <a16:creationId xmlns:a16="http://schemas.microsoft.com/office/drawing/2014/main" id="{608BDB7B-4E11-DE45-9814-502316D0E1E7}"/>
              </a:ext>
            </a:extLst>
          </p:cNvPr>
          <p:cNvSpPr>
            <a:spLocks noGrp="1"/>
          </p:cNvSpPr>
          <p:nvPr>
            <p:ph type="body" idx="18" hasCustomPrompt="1"/>
          </p:nvPr>
        </p:nvSpPr>
        <p:spPr>
          <a:xfrm>
            <a:off x="15305591"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24" name="Holder 3">
            <a:extLst>
              <a:ext uri="{FF2B5EF4-FFF2-40B4-BE49-F238E27FC236}">
                <a16:creationId xmlns:a16="http://schemas.microsoft.com/office/drawing/2014/main" id="{212027E4-F060-EB40-AFB9-B9226BF0160C}"/>
              </a:ext>
            </a:extLst>
          </p:cNvPr>
          <p:cNvSpPr>
            <a:spLocks noGrp="1"/>
          </p:cNvSpPr>
          <p:nvPr>
            <p:ph type="body" idx="19" hasCustomPrompt="1"/>
          </p:nvPr>
        </p:nvSpPr>
        <p:spPr>
          <a:xfrm>
            <a:off x="17852848"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22" name="Holder 3">
            <a:extLst>
              <a:ext uri="{FF2B5EF4-FFF2-40B4-BE49-F238E27FC236}">
                <a16:creationId xmlns:a16="http://schemas.microsoft.com/office/drawing/2014/main" id="{6C4BC2B0-A0C8-2246-97EC-8135DC212566}"/>
              </a:ext>
            </a:extLst>
          </p:cNvPr>
          <p:cNvSpPr>
            <a:spLocks noGrp="1"/>
          </p:cNvSpPr>
          <p:nvPr>
            <p:ph type="body" idx="20" hasCustomPrompt="1"/>
          </p:nvPr>
        </p:nvSpPr>
        <p:spPr>
          <a:xfrm>
            <a:off x="1082498" y="891310"/>
            <a:ext cx="2667000" cy="2308324"/>
          </a:xfrm>
          <a:prstGeom prst="rect">
            <a:avLst/>
          </a:prstGeom>
        </p:spPr>
        <p:txBody>
          <a:bodyPr lIns="0" tIns="0" rIns="0" bIns="0"/>
          <a:lstStyle>
            <a:lvl1pPr>
              <a:defRPr sz="15000" b="0" i="0">
                <a:solidFill>
                  <a:srgbClr val="7DC8CD"/>
                </a:solidFill>
              </a:defRPr>
            </a:lvl1pPr>
          </a:lstStyle>
          <a:p>
            <a:r>
              <a:rPr lang="es-ES" dirty="0"/>
              <a:t>01</a:t>
            </a:r>
            <a:endParaRPr dirty="0"/>
          </a:p>
        </p:txBody>
      </p:sp>
      <p:sp>
        <p:nvSpPr>
          <p:cNvPr id="32" name="object 6">
            <a:extLst>
              <a:ext uri="{FF2B5EF4-FFF2-40B4-BE49-F238E27FC236}">
                <a16:creationId xmlns:a16="http://schemas.microsoft.com/office/drawing/2014/main" id="{5F706BB1-6869-6742-A075-246B48747714}"/>
              </a:ext>
            </a:extLst>
          </p:cNvPr>
          <p:cNvSpPr/>
          <p:nvPr userDrawn="1"/>
        </p:nvSpPr>
        <p:spPr>
          <a:xfrm>
            <a:off x="1" y="3097174"/>
            <a:ext cx="2736850" cy="479050"/>
          </a:xfrm>
          <a:custGeom>
            <a:avLst/>
            <a:gdLst/>
            <a:ahLst/>
            <a:cxnLst/>
            <a:rect l="l" t="t" r="r" b="b"/>
            <a:pathLst>
              <a:path w="10188575">
                <a:moveTo>
                  <a:pt x="0" y="0"/>
                </a:moveTo>
                <a:lnTo>
                  <a:pt x="10187951" y="0"/>
                </a:lnTo>
              </a:path>
            </a:pathLst>
          </a:custGeom>
          <a:ln w="31412">
            <a:solidFill>
              <a:srgbClr val="BEC0C1"/>
            </a:solidFill>
          </a:ln>
        </p:spPr>
        <p:txBody>
          <a:bodyPr wrap="square" lIns="0" tIns="0" rIns="0" bIns="0" rtlCol="0"/>
          <a:lstStyle/>
          <a:p>
            <a:endParaRPr/>
          </a:p>
        </p:txBody>
      </p:sp>
      <p:pic>
        <p:nvPicPr>
          <p:cNvPr id="34" name="Imagen 33">
            <a:extLst>
              <a:ext uri="{FF2B5EF4-FFF2-40B4-BE49-F238E27FC236}">
                <a16:creationId xmlns:a16="http://schemas.microsoft.com/office/drawing/2014/main" id="{88026B55-1D79-E34C-8ADE-BED00FC4419E}"/>
              </a:ext>
            </a:extLst>
          </p:cNvPr>
          <p:cNvPicPr>
            <a:picLocks noChangeAspect="1"/>
          </p:cNvPicPr>
          <p:nvPr userDrawn="1"/>
        </p:nvPicPr>
        <p:blipFill>
          <a:blip r:embed="rId2"/>
          <a:stretch>
            <a:fillRect/>
          </a:stretch>
        </p:blipFill>
        <p:spPr>
          <a:xfrm>
            <a:off x="17286509" y="626828"/>
            <a:ext cx="1688467" cy="365074"/>
          </a:xfrm>
          <a:prstGeom prst="rect">
            <a:avLst/>
          </a:prstGeom>
        </p:spPr>
      </p:pic>
      <p:sp>
        <p:nvSpPr>
          <p:cNvPr id="28" name="Holder 2"/>
          <p:cNvSpPr>
            <a:spLocks noGrp="1"/>
          </p:cNvSpPr>
          <p:nvPr>
            <p:ph type="title"/>
          </p:nvPr>
        </p:nvSpPr>
        <p:spPr>
          <a:xfrm>
            <a:off x="3141464" y="1158875"/>
            <a:ext cx="8282186" cy="1950802"/>
          </a:xfrm>
          <a:prstGeom prst="rect">
            <a:avLst/>
          </a:prstGeom>
        </p:spPr>
        <p:txBody>
          <a:bodyPr lIns="0" tIns="0" rIns="0" bIns="0"/>
          <a:lstStyle>
            <a:lvl1pPr>
              <a:defRPr sz="5750" b="0" i="0">
                <a:solidFill>
                  <a:srgbClr val="25282A"/>
                </a:solidFill>
                <a:latin typeface="Century Gothic"/>
                <a:cs typeface="Century Gothic"/>
              </a:defRPr>
            </a:lvl1pPr>
          </a:lstStyle>
          <a:p>
            <a:endParaRPr dirty="0"/>
          </a:p>
        </p:txBody>
      </p:sp>
      <p:sp>
        <p:nvSpPr>
          <p:cNvPr id="21" name="Marcador de número de diapositiva 4">
            <a:extLst>
              <a:ext uri="{FF2B5EF4-FFF2-40B4-BE49-F238E27FC236}">
                <a16:creationId xmlns:a16="http://schemas.microsoft.com/office/drawing/2014/main" id="{CD695F93-FCF1-2B4C-B35D-E93C895B095E}"/>
              </a:ext>
            </a:extLst>
          </p:cNvPr>
          <p:cNvSpPr txBox="1">
            <a:spLocks/>
          </p:cNvSpPr>
          <p:nvPr userDrawn="1"/>
        </p:nvSpPr>
        <p:spPr>
          <a:xfrm>
            <a:off x="18281650" y="10607675"/>
            <a:ext cx="1688467" cy="601662"/>
          </a:xfrm>
          <a:prstGeom prst="rect">
            <a:avLst/>
          </a:prstGeom>
        </p:spPr>
        <p:txBody>
          <a:bodyPr vert="horz" lIns="91440" tIns="45720" rIns="91440" bIns="45720" rtlCol="0" anchor="ctr"/>
          <a:lstStyle>
            <a:defPPr>
              <a:defRPr lang="es-ES"/>
            </a:defPPr>
            <a:lvl1pPr marL="0" algn="r" defTabSz="914400" rtl="0" eaLnBrk="1" latinLnBrk="0" hangingPunct="1">
              <a:defRPr sz="22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9D1C4D-4041-144B-B163-8144F221166A}" type="slidenum">
              <a:rPr lang="es-ES" smtClean="0"/>
              <a:pPr/>
              <a:t>‹Nº›</a:t>
            </a:fld>
            <a:endParaRPr lang="es-E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erpo texto 4">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3194050" y="1948510"/>
            <a:ext cx="8282186" cy="914400"/>
          </a:xfrm>
          <a:prstGeom prst="rect">
            <a:avLst/>
          </a:prstGeom>
        </p:spPr>
        <p:txBody>
          <a:bodyPr lIns="0" tIns="0" rIns="0" bIns="0"/>
          <a:lstStyle>
            <a:lvl1pPr>
              <a:defRPr sz="5750" b="0" i="0">
                <a:solidFill>
                  <a:srgbClr val="25282A"/>
                </a:solidFill>
                <a:latin typeface="Century Gothic"/>
                <a:cs typeface="Century Gothic"/>
              </a:defRPr>
            </a:lvl1pPr>
          </a:lstStyle>
          <a:p>
            <a:r>
              <a:rPr lang="es-ES" dirty="0"/>
              <a:t>Título</a:t>
            </a:r>
            <a:endParaRPr dirty="0"/>
          </a:p>
        </p:txBody>
      </p:sp>
      <p:sp>
        <p:nvSpPr>
          <p:cNvPr id="3" name="Holder 3"/>
          <p:cNvSpPr>
            <a:spLocks noGrp="1"/>
          </p:cNvSpPr>
          <p:nvPr>
            <p:ph type="body" idx="1"/>
          </p:nvPr>
        </p:nvSpPr>
        <p:spPr>
          <a:xfrm>
            <a:off x="1171808" y="3440588"/>
            <a:ext cx="8346842" cy="353943"/>
          </a:xfrm>
          <a:prstGeom prst="rect">
            <a:avLst/>
          </a:prstGeom>
        </p:spPr>
        <p:txBody>
          <a:bodyPr lIns="0" tIns="0" rIns="0" bIns="0"/>
          <a:lstStyle>
            <a:lvl1pPr>
              <a:defRPr b="0" i="0">
                <a:solidFill>
                  <a:schemeClr val="tx1"/>
                </a:solidFill>
              </a:defRPr>
            </a:lvl1pPr>
          </a:lstStyle>
          <a:p>
            <a:endParaRPr dirty="0"/>
          </a:p>
        </p:txBody>
      </p:sp>
      <p:sp>
        <p:nvSpPr>
          <p:cNvPr id="22" name="Holder 3">
            <a:extLst>
              <a:ext uri="{FF2B5EF4-FFF2-40B4-BE49-F238E27FC236}">
                <a16:creationId xmlns:a16="http://schemas.microsoft.com/office/drawing/2014/main" id="{697C3507-EC62-E546-B648-457924EA399C}"/>
              </a:ext>
            </a:extLst>
          </p:cNvPr>
          <p:cNvSpPr>
            <a:spLocks noGrp="1"/>
          </p:cNvSpPr>
          <p:nvPr>
            <p:ph type="body" idx="18" hasCustomPrompt="1"/>
          </p:nvPr>
        </p:nvSpPr>
        <p:spPr>
          <a:xfrm>
            <a:off x="1082498" y="891310"/>
            <a:ext cx="2667000" cy="2308324"/>
          </a:xfrm>
          <a:prstGeom prst="rect">
            <a:avLst/>
          </a:prstGeom>
        </p:spPr>
        <p:txBody>
          <a:bodyPr lIns="0" tIns="0" rIns="0" bIns="0"/>
          <a:lstStyle>
            <a:lvl1pPr>
              <a:defRPr sz="15000" b="0" i="0">
                <a:solidFill>
                  <a:srgbClr val="7DC8CD"/>
                </a:solidFill>
              </a:defRPr>
            </a:lvl1pPr>
          </a:lstStyle>
          <a:p>
            <a:r>
              <a:rPr lang="es-ES" dirty="0"/>
              <a:t>01</a:t>
            </a:r>
            <a:endParaRPr dirty="0"/>
          </a:p>
        </p:txBody>
      </p:sp>
      <p:sp>
        <p:nvSpPr>
          <p:cNvPr id="26" name="object 6">
            <a:extLst>
              <a:ext uri="{FF2B5EF4-FFF2-40B4-BE49-F238E27FC236}">
                <a16:creationId xmlns:a16="http://schemas.microsoft.com/office/drawing/2014/main" id="{931E2084-09DC-D940-8FB5-340ECE56DF3B}"/>
              </a:ext>
            </a:extLst>
          </p:cNvPr>
          <p:cNvSpPr/>
          <p:nvPr userDrawn="1"/>
        </p:nvSpPr>
        <p:spPr>
          <a:xfrm>
            <a:off x="1" y="3097174"/>
            <a:ext cx="2736850" cy="479050"/>
          </a:xfrm>
          <a:custGeom>
            <a:avLst/>
            <a:gdLst/>
            <a:ahLst/>
            <a:cxnLst/>
            <a:rect l="l" t="t" r="r" b="b"/>
            <a:pathLst>
              <a:path w="10188575">
                <a:moveTo>
                  <a:pt x="0" y="0"/>
                </a:moveTo>
                <a:lnTo>
                  <a:pt x="10187951" y="0"/>
                </a:lnTo>
              </a:path>
            </a:pathLst>
          </a:custGeom>
          <a:ln w="31412">
            <a:solidFill>
              <a:srgbClr val="BEC0C1"/>
            </a:solidFill>
          </a:ln>
        </p:spPr>
        <p:txBody>
          <a:bodyPr wrap="square" lIns="0" tIns="0" rIns="0" bIns="0" rtlCol="0"/>
          <a:lstStyle/>
          <a:p>
            <a:endParaRPr/>
          </a:p>
        </p:txBody>
      </p:sp>
      <p:pic>
        <p:nvPicPr>
          <p:cNvPr id="28" name="Imagen 27">
            <a:extLst>
              <a:ext uri="{FF2B5EF4-FFF2-40B4-BE49-F238E27FC236}">
                <a16:creationId xmlns:a16="http://schemas.microsoft.com/office/drawing/2014/main" id="{7D4292F4-DFF8-384B-B440-797D022887A5}"/>
              </a:ext>
            </a:extLst>
          </p:cNvPr>
          <p:cNvPicPr>
            <a:picLocks noChangeAspect="1"/>
          </p:cNvPicPr>
          <p:nvPr userDrawn="1"/>
        </p:nvPicPr>
        <p:blipFill>
          <a:blip r:embed="rId2"/>
          <a:stretch>
            <a:fillRect/>
          </a:stretch>
        </p:blipFill>
        <p:spPr>
          <a:xfrm>
            <a:off x="17286509" y="626828"/>
            <a:ext cx="1688467" cy="365074"/>
          </a:xfrm>
          <a:prstGeom prst="rect">
            <a:avLst/>
          </a:prstGeom>
        </p:spPr>
      </p:pic>
      <p:sp>
        <p:nvSpPr>
          <p:cNvPr id="19" name="Holder 3"/>
          <p:cNvSpPr>
            <a:spLocks noGrp="1"/>
          </p:cNvSpPr>
          <p:nvPr>
            <p:ph type="body" idx="19"/>
          </p:nvPr>
        </p:nvSpPr>
        <p:spPr>
          <a:xfrm>
            <a:off x="10628134" y="3440587"/>
            <a:ext cx="8346842" cy="353943"/>
          </a:xfrm>
          <a:prstGeom prst="rect">
            <a:avLst/>
          </a:prstGeom>
        </p:spPr>
        <p:txBody>
          <a:bodyPr lIns="0" tIns="0" rIns="0" bIns="0"/>
          <a:lstStyle>
            <a:lvl1pPr>
              <a:defRPr b="0" i="0">
                <a:solidFill>
                  <a:schemeClr val="tx1"/>
                </a:solidFill>
              </a:defRPr>
            </a:lvl1pPr>
          </a:lstStyle>
          <a:p>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uerpo texto 5">
    <p:bg>
      <p:bgPr>
        <a:solidFill>
          <a:schemeClr val="bg1"/>
        </a:solidFill>
        <a:effectLst/>
      </p:bgPr>
    </p:bg>
    <p:spTree>
      <p:nvGrpSpPr>
        <p:cNvPr id="1" name=""/>
        <p:cNvGrpSpPr/>
        <p:nvPr/>
      </p:nvGrpSpPr>
      <p:grpSpPr>
        <a:xfrm>
          <a:off x="0" y="0"/>
          <a:ext cx="0" cy="0"/>
          <a:chOff x="0" y="0"/>
          <a:chExt cx="0" cy="0"/>
        </a:xfrm>
      </p:grpSpPr>
      <p:sp>
        <p:nvSpPr>
          <p:cNvPr id="33" name="object 10">
            <a:extLst>
              <a:ext uri="{FF2B5EF4-FFF2-40B4-BE49-F238E27FC236}">
                <a16:creationId xmlns:a16="http://schemas.microsoft.com/office/drawing/2014/main" id="{B77683BE-2D01-CF4F-9B30-62EB99D9DF30}"/>
              </a:ext>
            </a:extLst>
          </p:cNvPr>
          <p:cNvSpPr/>
          <p:nvPr userDrawn="1"/>
        </p:nvSpPr>
        <p:spPr>
          <a:xfrm>
            <a:off x="1152750" y="3610643"/>
            <a:ext cx="6435090" cy="5769610"/>
          </a:xfrm>
          <a:custGeom>
            <a:avLst/>
            <a:gdLst/>
            <a:ahLst/>
            <a:cxnLst/>
            <a:rect l="l" t="t" r="r" b="b"/>
            <a:pathLst>
              <a:path w="6435090" h="5769609">
                <a:moveTo>
                  <a:pt x="6434767" y="0"/>
                </a:moveTo>
                <a:lnTo>
                  <a:pt x="0" y="0"/>
                </a:lnTo>
                <a:lnTo>
                  <a:pt x="0" y="5769039"/>
                </a:lnTo>
                <a:lnTo>
                  <a:pt x="6434767" y="5769039"/>
                </a:lnTo>
                <a:lnTo>
                  <a:pt x="6434767" y="0"/>
                </a:lnTo>
                <a:close/>
              </a:path>
            </a:pathLst>
          </a:custGeom>
          <a:solidFill>
            <a:srgbClr val="E8E8E9"/>
          </a:solidFill>
        </p:spPr>
        <p:txBody>
          <a:bodyPr wrap="square" lIns="0" tIns="0" rIns="0" bIns="0" rtlCol="0"/>
          <a:lstStyle/>
          <a:p>
            <a:endParaRPr/>
          </a:p>
        </p:txBody>
      </p:sp>
      <p:sp>
        <p:nvSpPr>
          <p:cNvPr id="38" name="object 6">
            <a:extLst>
              <a:ext uri="{FF2B5EF4-FFF2-40B4-BE49-F238E27FC236}">
                <a16:creationId xmlns:a16="http://schemas.microsoft.com/office/drawing/2014/main" id="{487F222E-A68F-4345-99D0-36BADD5B5F01}"/>
              </a:ext>
            </a:extLst>
          </p:cNvPr>
          <p:cNvSpPr/>
          <p:nvPr userDrawn="1"/>
        </p:nvSpPr>
        <p:spPr>
          <a:xfrm>
            <a:off x="1508864" y="4707383"/>
            <a:ext cx="17508348" cy="1327481"/>
          </a:xfrm>
          <a:custGeom>
            <a:avLst/>
            <a:gdLst/>
            <a:ahLst/>
            <a:cxnLst/>
            <a:rect l="l" t="t" r="r" b="b"/>
            <a:pathLst>
              <a:path w="10188575">
                <a:moveTo>
                  <a:pt x="0" y="0"/>
                </a:moveTo>
                <a:lnTo>
                  <a:pt x="10187951" y="0"/>
                </a:lnTo>
              </a:path>
            </a:pathLst>
          </a:custGeom>
          <a:ln w="31412">
            <a:solidFill>
              <a:srgbClr val="7DC8CD"/>
            </a:solidFill>
          </a:ln>
        </p:spPr>
        <p:txBody>
          <a:bodyPr wrap="square" lIns="0" tIns="0" rIns="0" bIns="0" rtlCol="0"/>
          <a:lstStyle/>
          <a:p>
            <a:endParaRPr/>
          </a:p>
        </p:txBody>
      </p:sp>
      <p:sp>
        <p:nvSpPr>
          <p:cNvPr id="42" name="object 9">
            <a:extLst>
              <a:ext uri="{FF2B5EF4-FFF2-40B4-BE49-F238E27FC236}">
                <a16:creationId xmlns:a16="http://schemas.microsoft.com/office/drawing/2014/main" id="{AD6B159C-72D8-2B46-B9D7-942CE4C14ADB}"/>
              </a:ext>
            </a:extLst>
          </p:cNvPr>
          <p:cNvSpPr/>
          <p:nvPr userDrawn="1"/>
        </p:nvSpPr>
        <p:spPr>
          <a:xfrm>
            <a:off x="8202866" y="5948510"/>
            <a:ext cx="5115560" cy="20955"/>
          </a:xfrm>
          <a:custGeom>
            <a:avLst/>
            <a:gdLst/>
            <a:ahLst/>
            <a:cxnLst/>
            <a:rect l="l" t="t" r="r" b="b"/>
            <a:pathLst>
              <a:path w="5115559" h="20954">
                <a:moveTo>
                  <a:pt x="0" y="20941"/>
                </a:moveTo>
                <a:lnTo>
                  <a:pt x="5114985" y="20941"/>
                </a:lnTo>
                <a:lnTo>
                  <a:pt x="5114985" y="0"/>
                </a:lnTo>
                <a:lnTo>
                  <a:pt x="0" y="0"/>
                </a:lnTo>
                <a:lnTo>
                  <a:pt x="0" y="20941"/>
                </a:lnTo>
                <a:close/>
              </a:path>
            </a:pathLst>
          </a:custGeom>
          <a:solidFill>
            <a:srgbClr val="BEC0C1"/>
          </a:solidFill>
        </p:spPr>
        <p:txBody>
          <a:bodyPr wrap="square" lIns="0" tIns="0" rIns="0" bIns="0" rtlCol="0"/>
          <a:lstStyle/>
          <a:p>
            <a:endParaRPr/>
          </a:p>
        </p:txBody>
      </p:sp>
      <p:sp>
        <p:nvSpPr>
          <p:cNvPr id="43" name="object 10">
            <a:extLst>
              <a:ext uri="{FF2B5EF4-FFF2-40B4-BE49-F238E27FC236}">
                <a16:creationId xmlns:a16="http://schemas.microsoft.com/office/drawing/2014/main" id="{C5AC4EEB-EDD6-5C4D-87C7-77A7442F0178}"/>
              </a:ext>
            </a:extLst>
          </p:cNvPr>
          <p:cNvSpPr/>
          <p:nvPr userDrawn="1"/>
        </p:nvSpPr>
        <p:spPr>
          <a:xfrm>
            <a:off x="8202866" y="6621541"/>
            <a:ext cx="5115560" cy="20955"/>
          </a:xfrm>
          <a:custGeom>
            <a:avLst/>
            <a:gdLst/>
            <a:ahLst/>
            <a:cxnLst/>
            <a:rect l="l" t="t" r="r" b="b"/>
            <a:pathLst>
              <a:path w="5115559" h="20954">
                <a:moveTo>
                  <a:pt x="0" y="20941"/>
                </a:moveTo>
                <a:lnTo>
                  <a:pt x="5114985" y="20941"/>
                </a:lnTo>
                <a:lnTo>
                  <a:pt x="5114985" y="0"/>
                </a:lnTo>
                <a:lnTo>
                  <a:pt x="0" y="0"/>
                </a:lnTo>
                <a:lnTo>
                  <a:pt x="0" y="20941"/>
                </a:lnTo>
                <a:close/>
              </a:path>
            </a:pathLst>
          </a:custGeom>
          <a:solidFill>
            <a:srgbClr val="BEC0C1"/>
          </a:solidFill>
        </p:spPr>
        <p:txBody>
          <a:bodyPr wrap="square" lIns="0" tIns="0" rIns="0" bIns="0" rtlCol="0"/>
          <a:lstStyle/>
          <a:p>
            <a:endParaRPr/>
          </a:p>
        </p:txBody>
      </p:sp>
      <p:sp>
        <p:nvSpPr>
          <p:cNvPr id="44" name="object 11">
            <a:extLst>
              <a:ext uri="{FF2B5EF4-FFF2-40B4-BE49-F238E27FC236}">
                <a16:creationId xmlns:a16="http://schemas.microsoft.com/office/drawing/2014/main" id="{140CA78C-EDE2-DD47-9EF7-A147A947B3D0}"/>
              </a:ext>
            </a:extLst>
          </p:cNvPr>
          <p:cNvSpPr/>
          <p:nvPr userDrawn="1"/>
        </p:nvSpPr>
        <p:spPr>
          <a:xfrm>
            <a:off x="8202866" y="7294571"/>
            <a:ext cx="5115560" cy="20955"/>
          </a:xfrm>
          <a:custGeom>
            <a:avLst/>
            <a:gdLst/>
            <a:ahLst/>
            <a:cxnLst/>
            <a:rect l="l" t="t" r="r" b="b"/>
            <a:pathLst>
              <a:path w="5115559" h="20954">
                <a:moveTo>
                  <a:pt x="0" y="20941"/>
                </a:moveTo>
                <a:lnTo>
                  <a:pt x="5114985" y="20941"/>
                </a:lnTo>
                <a:lnTo>
                  <a:pt x="5114985" y="0"/>
                </a:lnTo>
                <a:lnTo>
                  <a:pt x="0" y="0"/>
                </a:lnTo>
                <a:lnTo>
                  <a:pt x="0" y="20941"/>
                </a:lnTo>
                <a:close/>
              </a:path>
            </a:pathLst>
          </a:custGeom>
          <a:solidFill>
            <a:srgbClr val="BEC0C1"/>
          </a:solidFill>
        </p:spPr>
        <p:txBody>
          <a:bodyPr wrap="square" lIns="0" tIns="0" rIns="0" bIns="0" rtlCol="0"/>
          <a:lstStyle/>
          <a:p>
            <a:endParaRPr/>
          </a:p>
        </p:txBody>
      </p:sp>
      <p:sp>
        <p:nvSpPr>
          <p:cNvPr id="45" name="object 12">
            <a:extLst>
              <a:ext uri="{FF2B5EF4-FFF2-40B4-BE49-F238E27FC236}">
                <a16:creationId xmlns:a16="http://schemas.microsoft.com/office/drawing/2014/main" id="{8844DB69-C10A-DD40-9018-D6A43F0CF908}"/>
              </a:ext>
            </a:extLst>
          </p:cNvPr>
          <p:cNvSpPr/>
          <p:nvPr userDrawn="1"/>
        </p:nvSpPr>
        <p:spPr>
          <a:xfrm>
            <a:off x="8202866" y="7967602"/>
            <a:ext cx="5115560" cy="20955"/>
          </a:xfrm>
          <a:custGeom>
            <a:avLst/>
            <a:gdLst/>
            <a:ahLst/>
            <a:cxnLst/>
            <a:rect l="l" t="t" r="r" b="b"/>
            <a:pathLst>
              <a:path w="5115559" h="20954">
                <a:moveTo>
                  <a:pt x="0" y="20941"/>
                </a:moveTo>
                <a:lnTo>
                  <a:pt x="5114985" y="20941"/>
                </a:lnTo>
                <a:lnTo>
                  <a:pt x="5114985" y="0"/>
                </a:lnTo>
                <a:lnTo>
                  <a:pt x="0" y="0"/>
                </a:lnTo>
                <a:lnTo>
                  <a:pt x="0" y="20941"/>
                </a:lnTo>
                <a:close/>
              </a:path>
            </a:pathLst>
          </a:custGeom>
          <a:solidFill>
            <a:srgbClr val="BEC0C1"/>
          </a:solidFill>
        </p:spPr>
        <p:txBody>
          <a:bodyPr wrap="square" lIns="0" tIns="0" rIns="0" bIns="0" rtlCol="0"/>
          <a:lstStyle/>
          <a:p>
            <a:endParaRPr/>
          </a:p>
        </p:txBody>
      </p:sp>
      <p:sp>
        <p:nvSpPr>
          <p:cNvPr id="46" name="object 13">
            <a:extLst>
              <a:ext uri="{FF2B5EF4-FFF2-40B4-BE49-F238E27FC236}">
                <a16:creationId xmlns:a16="http://schemas.microsoft.com/office/drawing/2014/main" id="{74FCE983-B7B6-614F-A2B9-D2141EFF89C8}"/>
              </a:ext>
            </a:extLst>
          </p:cNvPr>
          <p:cNvSpPr/>
          <p:nvPr userDrawn="1"/>
        </p:nvSpPr>
        <p:spPr>
          <a:xfrm>
            <a:off x="8202866" y="8640633"/>
            <a:ext cx="5115560" cy="20955"/>
          </a:xfrm>
          <a:custGeom>
            <a:avLst/>
            <a:gdLst/>
            <a:ahLst/>
            <a:cxnLst/>
            <a:rect l="l" t="t" r="r" b="b"/>
            <a:pathLst>
              <a:path w="5115559" h="20954">
                <a:moveTo>
                  <a:pt x="0" y="20941"/>
                </a:moveTo>
                <a:lnTo>
                  <a:pt x="5114985" y="20941"/>
                </a:lnTo>
                <a:lnTo>
                  <a:pt x="5114985" y="0"/>
                </a:lnTo>
                <a:lnTo>
                  <a:pt x="0" y="0"/>
                </a:lnTo>
                <a:lnTo>
                  <a:pt x="0" y="20941"/>
                </a:lnTo>
                <a:close/>
              </a:path>
            </a:pathLst>
          </a:custGeom>
          <a:solidFill>
            <a:srgbClr val="BEC0C1"/>
          </a:solidFill>
        </p:spPr>
        <p:txBody>
          <a:bodyPr wrap="square" lIns="0" tIns="0" rIns="0" bIns="0" rtlCol="0"/>
          <a:lstStyle/>
          <a:p>
            <a:endParaRPr/>
          </a:p>
        </p:txBody>
      </p:sp>
      <p:sp>
        <p:nvSpPr>
          <p:cNvPr id="48" name="Holder 3">
            <a:extLst>
              <a:ext uri="{FF2B5EF4-FFF2-40B4-BE49-F238E27FC236}">
                <a16:creationId xmlns:a16="http://schemas.microsoft.com/office/drawing/2014/main" id="{FA56BB21-1D0E-814F-88A5-C940DB4C9750}"/>
              </a:ext>
            </a:extLst>
          </p:cNvPr>
          <p:cNvSpPr>
            <a:spLocks noGrp="1"/>
          </p:cNvSpPr>
          <p:nvPr>
            <p:ph type="body" idx="1"/>
          </p:nvPr>
        </p:nvSpPr>
        <p:spPr>
          <a:xfrm>
            <a:off x="1508864" y="4893822"/>
            <a:ext cx="5304790" cy="4195271"/>
          </a:xfrm>
          <a:prstGeom prst="rect">
            <a:avLst/>
          </a:prstGeom>
        </p:spPr>
        <p:txBody>
          <a:bodyPr lIns="0" tIns="0" rIns="0" bIns="0"/>
          <a:lstStyle>
            <a:lvl1pPr>
              <a:defRPr b="0" i="0">
                <a:solidFill>
                  <a:schemeClr val="tx1"/>
                </a:solidFill>
              </a:defRPr>
            </a:lvl1pPr>
          </a:lstStyle>
          <a:p>
            <a:endParaRPr dirty="0"/>
          </a:p>
        </p:txBody>
      </p:sp>
      <p:sp>
        <p:nvSpPr>
          <p:cNvPr id="50" name="Holder 3">
            <a:extLst>
              <a:ext uri="{FF2B5EF4-FFF2-40B4-BE49-F238E27FC236}">
                <a16:creationId xmlns:a16="http://schemas.microsoft.com/office/drawing/2014/main" id="{8143DF2D-C15D-D74B-B253-7AB557F71153}"/>
              </a:ext>
            </a:extLst>
          </p:cNvPr>
          <p:cNvSpPr>
            <a:spLocks noGrp="1"/>
          </p:cNvSpPr>
          <p:nvPr>
            <p:ph idx="10"/>
          </p:nvPr>
        </p:nvSpPr>
        <p:spPr>
          <a:xfrm>
            <a:off x="1540605" y="4063651"/>
            <a:ext cx="10407650" cy="515526"/>
          </a:xfrm>
          <a:prstGeom prst="rect">
            <a:avLst/>
          </a:prstGeom>
        </p:spPr>
        <p:txBody>
          <a:bodyPr wrap="square" lIns="0" tIns="0" rIns="0" bIns="0">
            <a:spAutoFit/>
          </a:bodyPr>
          <a:lstStyle>
            <a:lvl1pPr>
              <a:defRPr sz="3350" b="1" i="0">
                <a:solidFill>
                  <a:schemeClr val="tx1"/>
                </a:solidFill>
              </a:defRPr>
            </a:lvl1pPr>
          </a:lstStyle>
          <a:p>
            <a:endParaRPr dirty="0"/>
          </a:p>
        </p:txBody>
      </p:sp>
      <p:sp>
        <p:nvSpPr>
          <p:cNvPr id="52" name="Holder 3">
            <a:extLst>
              <a:ext uri="{FF2B5EF4-FFF2-40B4-BE49-F238E27FC236}">
                <a16:creationId xmlns:a16="http://schemas.microsoft.com/office/drawing/2014/main" id="{C9E61273-A548-FE49-8515-A6843DCCFABC}"/>
              </a:ext>
            </a:extLst>
          </p:cNvPr>
          <p:cNvSpPr>
            <a:spLocks noGrp="1"/>
          </p:cNvSpPr>
          <p:nvPr>
            <p:ph idx="11"/>
          </p:nvPr>
        </p:nvSpPr>
        <p:spPr>
          <a:xfrm>
            <a:off x="8202866" y="5278467"/>
            <a:ext cx="4736982" cy="515526"/>
          </a:xfrm>
          <a:prstGeom prst="rect">
            <a:avLst/>
          </a:prstGeom>
        </p:spPr>
        <p:txBody>
          <a:bodyPr wrap="square" lIns="0" tIns="0" rIns="0" bIns="0">
            <a:spAutoFit/>
          </a:bodyPr>
          <a:lstStyle>
            <a:lvl1pPr>
              <a:defRPr sz="3350" b="0" i="0">
                <a:solidFill>
                  <a:schemeClr val="tx1"/>
                </a:solidFill>
              </a:defRPr>
            </a:lvl1pPr>
          </a:lstStyle>
          <a:p>
            <a:endParaRPr dirty="0"/>
          </a:p>
        </p:txBody>
      </p:sp>
      <p:sp>
        <p:nvSpPr>
          <p:cNvPr id="53" name="Holder 3">
            <a:extLst>
              <a:ext uri="{FF2B5EF4-FFF2-40B4-BE49-F238E27FC236}">
                <a16:creationId xmlns:a16="http://schemas.microsoft.com/office/drawing/2014/main" id="{D05C0E9D-2D41-4F43-9331-4E472ABC5D41}"/>
              </a:ext>
            </a:extLst>
          </p:cNvPr>
          <p:cNvSpPr>
            <a:spLocks noGrp="1"/>
          </p:cNvSpPr>
          <p:nvPr>
            <p:ph idx="12"/>
          </p:nvPr>
        </p:nvSpPr>
        <p:spPr>
          <a:xfrm>
            <a:off x="8202866" y="6029581"/>
            <a:ext cx="4736982" cy="515526"/>
          </a:xfrm>
          <a:prstGeom prst="rect">
            <a:avLst/>
          </a:prstGeom>
        </p:spPr>
        <p:txBody>
          <a:bodyPr wrap="square" lIns="0" tIns="0" rIns="0" bIns="0">
            <a:spAutoFit/>
          </a:bodyPr>
          <a:lstStyle>
            <a:lvl1pPr>
              <a:defRPr sz="3350" b="0" i="0">
                <a:solidFill>
                  <a:schemeClr val="tx1"/>
                </a:solidFill>
              </a:defRPr>
            </a:lvl1pPr>
          </a:lstStyle>
          <a:p>
            <a:endParaRPr dirty="0"/>
          </a:p>
        </p:txBody>
      </p:sp>
      <p:sp>
        <p:nvSpPr>
          <p:cNvPr id="54" name="Holder 3">
            <a:extLst>
              <a:ext uri="{FF2B5EF4-FFF2-40B4-BE49-F238E27FC236}">
                <a16:creationId xmlns:a16="http://schemas.microsoft.com/office/drawing/2014/main" id="{AA00DA19-93AB-DD4A-B352-412AFB78162D}"/>
              </a:ext>
            </a:extLst>
          </p:cNvPr>
          <p:cNvSpPr>
            <a:spLocks noGrp="1"/>
          </p:cNvSpPr>
          <p:nvPr>
            <p:ph idx="13"/>
          </p:nvPr>
        </p:nvSpPr>
        <p:spPr>
          <a:xfrm>
            <a:off x="8202866" y="6715381"/>
            <a:ext cx="4736982" cy="515526"/>
          </a:xfrm>
          <a:prstGeom prst="rect">
            <a:avLst/>
          </a:prstGeom>
        </p:spPr>
        <p:txBody>
          <a:bodyPr wrap="square" lIns="0" tIns="0" rIns="0" bIns="0">
            <a:spAutoFit/>
          </a:bodyPr>
          <a:lstStyle>
            <a:lvl1pPr>
              <a:defRPr sz="3350" b="0" i="0">
                <a:solidFill>
                  <a:schemeClr val="tx1"/>
                </a:solidFill>
              </a:defRPr>
            </a:lvl1pPr>
          </a:lstStyle>
          <a:p>
            <a:endParaRPr dirty="0"/>
          </a:p>
        </p:txBody>
      </p:sp>
      <p:sp>
        <p:nvSpPr>
          <p:cNvPr id="55" name="Holder 3">
            <a:extLst>
              <a:ext uri="{FF2B5EF4-FFF2-40B4-BE49-F238E27FC236}">
                <a16:creationId xmlns:a16="http://schemas.microsoft.com/office/drawing/2014/main" id="{A8B33FE2-CD16-7B4E-BDDA-EACCCB97E00A}"/>
              </a:ext>
            </a:extLst>
          </p:cNvPr>
          <p:cNvSpPr>
            <a:spLocks noGrp="1"/>
          </p:cNvSpPr>
          <p:nvPr>
            <p:ph idx="14"/>
          </p:nvPr>
        </p:nvSpPr>
        <p:spPr>
          <a:xfrm>
            <a:off x="8202866" y="7368524"/>
            <a:ext cx="4736982" cy="515526"/>
          </a:xfrm>
          <a:prstGeom prst="rect">
            <a:avLst/>
          </a:prstGeom>
        </p:spPr>
        <p:txBody>
          <a:bodyPr wrap="square" lIns="0" tIns="0" rIns="0" bIns="0">
            <a:spAutoFit/>
          </a:bodyPr>
          <a:lstStyle>
            <a:lvl1pPr>
              <a:defRPr sz="3350" b="0" i="0">
                <a:solidFill>
                  <a:schemeClr val="tx1"/>
                </a:solidFill>
              </a:defRPr>
            </a:lvl1pPr>
          </a:lstStyle>
          <a:p>
            <a:endParaRPr dirty="0"/>
          </a:p>
        </p:txBody>
      </p:sp>
      <p:sp>
        <p:nvSpPr>
          <p:cNvPr id="56" name="Holder 3">
            <a:extLst>
              <a:ext uri="{FF2B5EF4-FFF2-40B4-BE49-F238E27FC236}">
                <a16:creationId xmlns:a16="http://schemas.microsoft.com/office/drawing/2014/main" id="{1F49D96A-03CE-164C-9B02-A64EE51792FB}"/>
              </a:ext>
            </a:extLst>
          </p:cNvPr>
          <p:cNvSpPr>
            <a:spLocks noGrp="1"/>
          </p:cNvSpPr>
          <p:nvPr>
            <p:ph idx="15"/>
          </p:nvPr>
        </p:nvSpPr>
        <p:spPr>
          <a:xfrm>
            <a:off x="8202866" y="8054324"/>
            <a:ext cx="4736982" cy="515526"/>
          </a:xfrm>
          <a:prstGeom prst="rect">
            <a:avLst/>
          </a:prstGeom>
        </p:spPr>
        <p:txBody>
          <a:bodyPr wrap="square" lIns="0" tIns="0" rIns="0" bIns="0">
            <a:spAutoFit/>
          </a:bodyPr>
          <a:lstStyle>
            <a:lvl1pPr>
              <a:defRPr sz="3350" b="0" i="0">
                <a:solidFill>
                  <a:schemeClr val="tx1"/>
                </a:solidFill>
              </a:defRPr>
            </a:lvl1pPr>
          </a:lstStyle>
          <a:p>
            <a:endParaRPr dirty="0"/>
          </a:p>
        </p:txBody>
      </p:sp>
      <p:sp>
        <p:nvSpPr>
          <p:cNvPr id="57" name="Holder 3">
            <a:extLst>
              <a:ext uri="{FF2B5EF4-FFF2-40B4-BE49-F238E27FC236}">
                <a16:creationId xmlns:a16="http://schemas.microsoft.com/office/drawing/2014/main" id="{DDD207EE-16C5-344E-98CA-B08395F26029}"/>
              </a:ext>
            </a:extLst>
          </p:cNvPr>
          <p:cNvSpPr>
            <a:spLocks noGrp="1"/>
          </p:cNvSpPr>
          <p:nvPr>
            <p:ph type="body" idx="16" hasCustomPrompt="1"/>
          </p:nvPr>
        </p:nvSpPr>
        <p:spPr>
          <a:xfrm>
            <a:off x="1083405"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58" name="Holder 3">
            <a:extLst>
              <a:ext uri="{FF2B5EF4-FFF2-40B4-BE49-F238E27FC236}">
                <a16:creationId xmlns:a16="http://schemas.microsoft.com/office/drawing/2014/main" id="{83DC6548-3D7C-6B45-A7B0-F1E51611FEBA}"/>
              </a:ext>
            </a:extLst>
          </p:cNvPr>
          <p:cNvSpPr>
            <a:spLocks noGrp="1"/>
          </p:cNvSpPr>
          <p:nvPr>
            <p:ph type="body" idx="17" hasCustomPrompt="1"/>
          </p:nvPr>
        </p:nvSpPr>
        <p:spPr>
          <a:xfrm>
            <a:off x="33857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59" name="Holder 3">
            <a:extLst>
              <a:ext uri="{FF2B5EF4-FFF2-40B4-BE49-F238E27FC236}">
                <a16:creationId xmlns:a16="http://schemas.microsoft.com/office/drawing/2014/main" id="{29DD832B-98DF-EC4F-9721-801FD96E8D98}"/>
              </a:ext>
            </a:extLst>
          </p:cNvPr>
          <p:cNvSpPr>
            <a:spLocks noGrp="1"/>
          </p:cNvSpPr>
          <p:nvPr>
            <p:ph type="body" idx="18" hasCustomPrompt="1"/>
          </p:nvPr>
        </p:nvSpPr>
        <p:spPr>
          <a:xfrm>
            <a:off x="5688063"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60" name="Holder 3">
            <a:extLst>
              <a:ext uri="{FF2B5EF4-FFF2-40B4-BE49-F238E27FC236}">
                <a16:creationId xmlns:a16="http://schemas.microsoft.com/office/drawing/2014/main" id="{5BC9C766-84AB-984A-9304-AA4089F561A8}"/>
              </a:ext>
            </a:extLst>
          </p:cNvPr>
          <p:cNvSpPr>
            <a:spLocks noGrp="1"/>
          </p:cNvSpPr>
          <p:nvPr>
            <p:ph type="body" idx="19" hasCustomPrompt="1"/>
          </p:nvPr>
        </p:nvSpPr>
        <p:spPr>
          <a:xfrm>
            <a:off x="8235320"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61" name="Holder 3">
            <a:extLst>
              <a:ext uri="{FF2B5EF4-FFF2-40B4-BE49-F238E27FC236}">
                <a16:creationId xmlns:a16="http://schemas.microsoft.com/office/drawing/2014/main" id="{C6EE5433-6851-2D4A-A84C-F9E4D4D157C7}"/>
              </a:ext>
            </a:extLst>
          </p:cNvPr>
          <p:cNvSpPr>
            <a:spLocks noGrp="1"/>
          </p:cNvSpPr>
          <p:nvPr>
            <p:ph type="body" idx="20" hasCustomPrompt="1"/>
          </p:nvPr>
        </p:nvSpPr>
        <p:spPr>
          <a:xfrm>
            <a:off x="10700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62" name="Holder 3">
            <a:extLst>
              <a:ext uri="{FF2B5EF4-FFF2-40B4-BE49-F238E27FC236}">
                <a16:creationId xmlns:a16="http://schemas.microsoft.com/office/drawing/2014/main" id="{D22613AB-3886-484B-8D57-E10C281E092D}"/>
              </a:ext>
            </a:extLst>
          </p:cNvPr>
          <p:cNvSpPr>
            <a:spLocks noGrp="1"/>
          </p:cNvSpPr>
          <p:nvPr>
            <p:ph type="body" idx="21" hasCustomPrompt="1"/>
          </p:nvPr>
        </p:nvSpPr>
        <p:spPr>
          <a:xfrm>
            <a:off x="12986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63" name="Holder 3">
            <a:extLst>
              <a:ext uri="{FF2B5EF4-FFF2-40B4-BE49-F238E27FC236}">
                <a16:creationId xmlns:a16="http://schemas.microsoft.com/office/drawing/2014/main" id="{AFF72310-6214-3141-85F7-F2D4B8B5712F}"/>
              </a:ext>
            </a:extLst>
          </p:cNvPr>
          <p:cNvSpPr>
            <a:spLocks noGrp="1"/>
          </p:cNvSpPr>
          <p:nvPr>
            <p:ph type="body" idx="22" hasCustomPrompt="1"/>
          </p:nvPr>
        </p:nvSpPr>
        <p:spPr>
          <a:xfrm>
            <a:off x="15305591"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64" name="Holder 3">
            <a:extLst>
              <a:ext uri="{FF2B5EF4-FFF2-40B4-BE49-F238E27FC236}">
                <a16:creationId xmlns:a16="http://schemas.microsoft.com/office/drawing/2014/main" id="{D2AF301B-B8DD-0F4E-A7DB-4F595E844D11}"/>
              </a:ext>
            </a:extLst>
          </p:cNvPr>
          <p:cNvSpPr>
            <a:spLocks noGrp="1"/>
          </p:cNvSpPr>
          <p:nvPr>
            <p:ph type="body" idx="23" hasCustomPrompt="1"/>
          </p:nvPr>
        </p:nvSpPr>
        <p:spPr>
          <a:xfrm>
            <a:off x="17852848"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37" name="Holder 3">
            <a:extLst>
              <a:ext uri="{FF2B5EF4-FFF2-40B4-BE49-F238E27FC236}">
                <a16:creationId xmlns:a16="http://schemas.microsoft.com/office/drawing/2014/main" id="{E40A92D8-7448-2642-AC16-AD5518744159}"/>
              </a:ext>
            </a:extLst>
          </p:cNvPr>
          <p:cNvSpPr>
            <a:spLocks noGrp="1"/>
          </p:cNvSpPr>
          <p:nvPr>
            <p:ph type="body" idx="24" hasCustomPrompt="1"/>
          </p:nvPr>
        </p:nvSpPr>
        <p:spPr>
          <a:xfrm>
            <a:off x="1082498" y="891310"/>
            <a:ext cx="2667000" cy="2308324"/>
          </a:xfrm>
          <a:prstGeom prst="rect">
            <a:avLst/>
          </a:prstGeom>
        </p:spPr>
        <p:txBody>
          <a:bodyPr lIns="0" tIns="0" rIns="0" bIns="0"/>
          <a:lstStyle>
            <a:lvl1pPr>
              <a:defRPr sz="15000" b="0" i="0">
                <a:solidFill>
                  <a:srgbClr val="7DC8CD"/>
                </a:solidFill>
              </a:defRPr>
            </a:lvl1pPr>
          </a:lstStyle>
          <a:p>
            <a:r>
              <a:rPr lang="es-ES" dirty="0"/>
              <a:t>01</a:t>
            </a:r>
            <a:endParaRPr dirty="0"/>
          </a:p>
        </p:txBody>
      </p:sp>
      <p:sp>
        <p:nvSpPr>
          <p:cNvPr id="68" name="object 6">
            <a:extLst>
              <a:ext uri="{FF2B5EF4-FFF2-40B4-BE49-F238E27FC236}">
                <a16:creationId xmlns:a16="http://schemas.microsoft.com/office/drawing/2014/main" id="{4C87AF10-DEED-8443-8B6D-920667EAB23A}"/>
              </a:ext>
            </a:extLst>
          </p:cNvPr>
          <p:cNvSpPr/>
          <p:nvPr userDrawn="1"/>
        </p:nvSpPr>
        <p:spPr>
          <a:xfrm>
            <a:off x="1" y="3097174"/>
            <a:ext cx="2736850" cy="479050"/>
          </a:xfrm>
          <a:custGeom>
            <a:avLst/>
            <a:gdLst/>
            <a:ahLst/>
            <a:cxnLst/>
            <a:rect l="l" t="t" r="r" b="b"/>
            <a:pathLst>
              <a:path w="10188575">
                <a:moveTo>
                  <a:pt x="0" y="0"/>
                </a:moveTo>
                <a:lnTo>
                  <a:pt x="10187951" y="0"/>
                </a:lnTo>
              </a:path>
            </a:pathLst>
          </a:custGeom>
          <a:ln w="31412">
            <a:solidFill>
              <a:srgbClr val="BEC0C1"/>
            </a:solidFill>
          </a:ln>
        </p:spPr>
        <p:txBody>
          <a:bodyPr wrap="square" lIns="0" tIns="0" rIns="0" bIns="0" rtlCol="0"/>
          <a:lstStyle/>
          <a:p>
            <a:endParaRPr/>
          </a:p>
        </p:txBody>
      </p:sp>
      <p:pic>
        <p:nvPicPr>
          <p:cNvPr id="70" name="Imagen 69">
            <a:extLst>
              <a:ext uri="{FF2B5EF4-FFF2-40B4-BE49-F238E27FC236}">
                <a16:creationId xmlns:a16="http://schemas.microsoft.com/office/drawing/2014/main" id="{928B18B0-E1F1-5042-9B17-34236FF0A325}"/>
              </a:ext>
            </a:extLst>
          </p:cNvPr>
          <p:cNvPicPr>
            <a:picLocks noChangeAspect="1"/>
          </p:cNvPicPr>
          <p:nvPr userDrawn="1"/>
        </p:nvPicPr>
        <p:blipFill>
          <a:blip r:embed="rId2"/>
          <a:stretch>
            <a:fillRect/>
          </a:stretch>
        </p:blipFill>
        <p:spPr>
          <a:xfrm>
            <a:off x="17286509" y="626828"/>
            <a:ext cx="1688467" cy="365074"/>
          </a:xfrm>
          <a:prstGeom prst="rect">
            <a:avLst/>
          </a:prstGeom>
        </p:spPr>
      </p:pic>
      <p:sp>
        <p:nvSpPr>
          <p:cNvPr id="31" name="Holder 2"/>
          <p:cNvSpPr>
            <a:spLocks noGrp="1"/>
          </p:cNvSpPr>
          <p:nvPr>
            <p:ph type="title"/>
          </p:nvPr>
        </p:nvSpPr>
        <p:spPr>
          <a:xfrm>
            <a:off x="3281430" y="2102329"/>
            <a:ext cx="10733019" cy="1225511"/>
          </a:xfrm>
          <a:prstGeom prst="rect">
            <a:avLst/>
          </a:prstGeom>
        </p:spPr>
        <p:txBody>
          <a:bodyPr lIns="0" tIns="0" rIns="0" bIns="0"/>
          <a:lstStyle>
            <a:lvl1pPr>
              <a:defRPr sz="5750" b="0" i="0">
                <a:solidFill>
                  <a:srgbClr val="25282A"/>
                </a:solidFill>
                <a:latin typeface="Century Gothic"/>
                <a:cs typeface="Century Gothic"/>
              </a:defRPr>
            </a:lvl1pPr>
          </a:lstStyle>
          <a:p>
            <a:endParaRPr dirty="0"/>
          </a:p>
        </p:txBody>
      </p:sp>
      <p:sp>
        <p:nvSpPr>
          <p:cNvPr id="30" name="Marcador de número de diapositiva 4">
            <a:extLst>
              <a:ext uri="{FF2B5EF4-FFF2-40B4-BE49-F238E27FC236}">
                <a16:creationId xmlns:a16="http://schemas.microsoft.com/office/drawing/2014/main" id="{CD695F93-FCF1-2B4C-B35D-E93C895B095E}"/>
              </a:ext>
            </a:extLst>
          </p:cNvPr>
          <p:cNvSpPr txBox="1">
            <a:spLocks/>
          </p:cNvSpPr>
          <p:nvPr userDrawn="1"/>
        </p:nvSpPr>
        <p:spPr>
          <a:xfrm>
            <a:off x="18281650" y="10607675"/>
            <a:ext cx="1688467" cy="601662"/>
          </a:xfrm>
          <a:prstGeom prst="rect">
            <a:avLst/>
          </a:prstGeom>
        </p:spPr>
        <p:txBody>
          <a:bodyPr vert="horz" lIns="91440" tIns="45720" rIns="91440" bIns="45720" rtlCol="0" anchor="ctr"/>
          <a:lstStyle>
            <a:defPPr>
              <a:defRPr lang="es-ES"/>
            </a:defPPr>
            <a:lvl1pPr marL="0" algn="r" defTabSz="914400" rtl="0" eaLnBrk="1" latinLnBrk="0" hangingPunct="1">
              <a:defRPr sz="22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9D1C4D-4041-144B-B163-8144F221166A}" type="slidenum">
              <a:rPr lang="es-ES" smtClean="0"/>
              <a:pPr/>
              <a:t>‹Nº›</a:t>
            </a:fld>
            <a:endParaRPr lang="es-E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erpo texto 6">
    <p:spTree>
      <p:nvGrpSpPr>
        <p:cNvPr id="1" name=""/>
        <p:cNvGrpSpPr/>
        <p:nvPr/>
      </p:nvGrpSpPr>
      <p:grpSpPr>
        <a:xfrm>
          <a:off x="0" y="0"/>
          <a:ext cx="0" cy="0"/>
          <a:chOff x="0" y="0"/>
          <a:chExt cx="0" cy="0"/>
        </a:xfrm>
      </p:grpSpPr>
      <p:sp>
        <p:nvSpPr>
          <p:cNvPr id="2" name="Holder 2"/>
          <p:cNvSpPr>
            <a:spLocks noGrp="1"/>
          </p:cNvSpPr>
          <p:nvPr>
            <p:ph type="title"/>
          </p:nvPr>
        </p:nvSpPr>
        <p:spPr>
          <a:xfrm>
            <a:off x="3141464" y="1158875"/>
            <a:ext cx="8282186" cy="1950802"/>
          </a:xfrm>
          <a:prstGeom prst="rect">
            <a:avLst/>
          </a:prstGeom>
        </p:spPr>
        <p:txBody>
          <a:bodyPr lIns="0" tIns="0" rIns="0" bIns="0"/>
          <a:lstStyle>
            <a:lvl1pPr>
              <a:defRPr sz="5750" b="0" i="0">
                <a:solidFill>
                  <a:srgbClr val="25282A"/>
                </a:solidFill>
                <a:latin typeface="Century Gothic"/>
                <a:cs typeface="Century Gothic"/>
              </a:defRPr>
            </a:lvl1pPr>
          </a:lstStyle>
          <a:p>
            <a:endParaRPr dirty="0"/>
          </a:p>
        </p:txBody>
      </p:sp>
      <p:sp>
        <p:nvSpPr>
          <p:cNvPr id="3" name="Holder 3"/>
          <p:cNvSpPr>
            <a:spLocks noGrp="1"/>
          </p:cNvSpPr>
          <p:nvPr>
            <p:ph type="body" idx="1"/>
          </p:nvPr>
        </p:nvSpPr>
        <p:spPr>
          <a:xfrm>
            <a:off x="1171808" y="3440588"/>
            <a:ext cx="5832242" cy="5262087"/>
          </a:xfrm>
          <a:prstGeom prst="rect">
            <a:avLst/>
          </a:prstGeom>
        </p:spPr>
        <p:txBody>
          <a:bodyPr lIns="0" tIns="0" rIns="0" bIns="0"/>
          <a:lstStyle>
            <a:lvl1pPr>
              <a:defRPr b="0" i="0">
                <a:solidFill>
                  <a:schemeClr val="tx1"/>
                </a:solidFill>
              </a:defRPr>
            </a:lvl1pPr>
          </a:lstStyle>
          <a:p>
            <a:endParaRPr dirty="0"/>
          </a:p>
        </p:txBody>
      </p:sp>
      <p:sp>
        <p:nvSpPr>
          <p:cNvPr id="9" name="Holder 3">
            <a:extLst>
              <a:ext uri="{FF2B5EF4-FFF2-40B4-BE49-F238E27FC236}">
                <a16:creationId xmlns:a16="http://schemas.microsoft.com/office/drawing/2014/main" id="{B3FC7B89-4992-0D49-95D6-4DC5F0579642}"/>
              </a:ext>
            </a:extLst>
          </p:cNvPr>
          <p:cNvSpPr>
            <a:spLocks noGrp="1"/>
          </p:cNvSpPr>
          <p:nvPr>
            <p:ph type="body" idx="10" hasCustomPrompt="1"/>
          </p:nvPr>
        </p:nvSpPr>
        <p:spPr>
          <a:xfrm>
            <a:off x="1083405"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1" name="Holder 3">
            <a:extLst>
              <a:ext uri="{FF2B5EF4-FFF2-40B4-BE49-F238E27FC236}">
                <a16:creationId xmlns:a16="http://schemas.microsoft.com/office/drawing/2014/main" id="{B41028E1-8A39-314B-8C03-B81A009FDC1D}"/>
              </a:ext>
            </a:extLst>
          </p:cNvPr>
          <p:cNvSpPr>
            <a:spLocks noGrp="1"/>
          </p:cNvSpPr>
          <p:nvPr>
            <p:ph type="body" idx="11" hasCustomPrompt="1"/>
          </p:nvPr>
        </p:nvSpPr>
        <p:spPr>
          <a:xfrm>
            <a:off x="33857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3" name="Holder 3">
            <a:extLst>
              <a:ext uri="{FF2B5EF4-FFF2-40B4-BE49-F238E27FC236}">
                <a16:creationId xmlns:a16="http://schemas.microsoft.com/office/drawing/2014/main" id="{8F50C21C-9DCD-6C44-A865-F6EFB0581987}"/>
              </a:ext>
            </a:extLst>
          </p:cNvPr>
          <p:cNvSpPr>
            <a:spLocks noGrp="1"/>
          </p:cNvSpPr>
          <p:nvPr>
            <p:ph type="body" idx="12" hasCustomPrompt="1"/>
          </p:nvPr>
        </p:nvSpPr>
        <p:spPr>
          <a:xfrm>
            <a:off x="5688063"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4" name="Holder 3">
            <a:extLst>
              <a:ext uri="{FF2B5EF4-FFF2-40B4-BE49-F238E27FC236}">
                <a16:creationId xmlns:a16="http://schemas.microsoft.com/office/drawing/2014/main" id="{84C99726-74EC-604E-8D53-C1D896941EF9}"/>
              </a:ext>
            </a:extLst>
          </p:cNvPr>
          <p:cNvSpPr>
            <a:spLocks noGrp="1"/>
          </p:cNvSpPr>
          <p:nvPr>
            <p:ph type="body" idx="13" hasCustomPrompt="1"/>
          </p:nvPr>
        </p:nvSpPr>
        <p:spPr>
          <a:xfrm>
            <a:off x="8235320"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5" name="Holder 3">
            <a:extLst>
              <a:ext uri="{FF2B5EF4-FFF2-40B4-BE49-F238E27FC236}">
                <a16:creationId xmlns:a16="http://schemas.microsoft.com/office/drawing/2014/main" id="{64B44C55-5E96-584C-BB89-A45013CE798A}"/>
              </a:ext>
            </a:extLst>
          </p:cNvPr>
          <p:cNvSpPr>
            <a:spLocks noGrp="1"/>
          </p:cNvSpPr>
          <p:nvPr>
            <p:ph type="body" idx="14" hasCustomPrompt="1"/>
          </p:nvPr>
        </p:nvSpPr>
        <p:spPr>
          <a:xfrm>
            <a:off x="10700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6" name="Holder 3">
            <a:extLst>
              <a:ext uri="{FF2B5EF4-FFF2-40B4-BE49-F238E27FC236}">
                <a16:creationId xmlns:a16="http://schemas.microsoft.com/office/drawing/2014/main" id="{9D618969-5CBE-DE47-95C0-76D891D82DE8}"/>
              </a:ext>
            </a:extLst>
          </p:cNvPr>
          <p:cNvSpPr>
            <a:spLocks noGrp="1"/>
          </p:cNvSpPr>
          <p:nvPr>
            <p:ph type="body" idx="15" hasCustomPrompt="1"/>
          </p:nvPr>
        </p:nvSpPr>
        <p:spPr>
          <a:xfrm>
            <a:off x="12986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7" name="Holder 3">
            <a:extLst>
              <a:ext uri="{FF2B5EF4-FFF2-40B4-BE49-F238E27FC236}">
                <a16:creationId xmlns:a16="http://schemas.microsoft.com/office/drawing/2014/main" id="{B750AE20-91AB-DB42-8A9C-A175BE427C6C}"/>
              </a:ext>
            </a:extLst>
          </p:cNvPr>
          <p:cNvSpPr>
            <a:spLocks noGrp="1"/>
          </p:cNvSpPr>
          <p:nvPr>
            <p:ph type="body" idx="16" hasCustomPrompt="1"/>
          </p:nvPr>
        </p:nvSpPr>
        <p:spPr>
          <a:xfrm>
            <a:off x="15305591"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8" name="Holder 3">
            <a:extLst>
              <a:ext uri="{FF2B5EF4-FFF2-40B4-BE49-F238E27FC236}">
                <a16:creationId xmlns:a16="http://schemas.microsoft.com/office/drawing/2014/main" id="{BB7FDA28-E7F0-8F48-B8EC-2904A8532FDF}"/>
              </a:ext>
            </a:extLst>
          </p:cNvPr>
          <p:cNvSpPr>
            <a:spLocks noGrp="1"/>
          </p:cNvSpPr>
          <p:nvPr>
            <p:ph type="body" idx="17" hasCustomPrompt="1"/>
          </p:nvPr>
        </p:nvSpPr>
        <p:spPr>
          <a:xfrm>
            <a:off x="17852848"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22" name="Holder 3">
            <a:extLst>
              <a:ext uri="{FF2B5EF4-FFF2-40B4-BE49-F238E27FC236}">
                <a16:creationId xmlns:a16="http://schemas.microsoft.com/office/drawing/2014/main" id="{697C3507-EC62-E546-B648-457924EA399C}"/>
              </a:ext>
            </a:extLst>
          </p:cNvPr>
          <p:cNvSpPr>
            <a:spLocks noGrp="1"/>
          </p:cNvSpPr>
          <p:nvPr>
            <p:ph type="body" idx="18" hasCustomPrompt="1"/>
          </p:nvPr>
        </p:nvSpPr>
        <p:spPr>
          <a:xfrm>
            <a:off x="1082498" y="891310"/>
            <a:ext cx="2667000" cy="2308324"/>
          </a:xfrm>
          <a:prstGeom prst="rect">
            <a:avLst/>
          </a:prstGeom>
        </p:spPr>
        <p:txBody>
          <a:bodyPr lIns="0" tIns="0" rIns="0" bIns="0"/>
          <a:lstStyle>
            <a:lvl1pPr>
              <a:defRPr sz="15000" b="0" i="0">
                <a:solidFill>
                  <a:srgbClr val="7DC8CD"/>
                </a:solidFill>
              </a:defRPr>
            </a:lvl1pPr>
          </a:lstStyle>
          <a:p>
            <a:r>
              <a:rPr lang="es-ES" dirty="0"/>
              <a:t>01</a:t>
            </a:r>
            <a:endParaRPr dirty="0"/>
          </a:p>
        </p:txBody>
      </p:sp>
      <p:sp>
        <p:nvSpPr>
          <p:cNvPr id="26" name="object 6">
            <a:extLst>
              <a:ext uri="{FF2B5EF4-FFF2-40B4-BE49-F238E27FC236}">
                <a16:creationId xmlns:a16="http://schemas.microsoft.com/office/drawing/2014/main" id="{931E2084-09DC-D940-8FB5-340ECE56DF3B}"/>
              </a:ext>
            </a:extLst>
          </p:cNvPr>
          <p:cNvSpPr/>
          <p:nvPr userDrawn="1"/>
        </p:nvSpPr>
        <p:spPr>
          <a:xfrm>
            <a:off x="1" y="3097174"/>
            <a:ext cx="2736850" cy="479050"/>
          </a:xfrm>
          <a:custGeom>
            <a:avLst/>
            <a:gdLst/>
            <a:ahLst/>
            <a:cxnLst/>
            <a:rect l="l" t="t" r="r" b="b"/>
            <a:pathLst>
              <a:path w="10188575">
                <a:moveTo>
                  <a:pt x="0" y="0"/>
                </a:moveTo>
                <a:lnTo>
                  <a:pt x="10187951" y="0"/>
                </a:lnTo>
              </a:path>
            </a:pathLst>
          </a:custGeom>
          <a:ln w="31412">
            <a:solidFill>
              <a:srgbClr val="BEC0C1"/>
            </a:solidFill>
          </a:ln>
        </p:spPr>
        <p:txBody>
          <a:bodyPr wrap="square" lIns="0" tIns="0" rIns="0" bIns="0" rtlCol="0"/>
          <a:lstStyle/>
          <a:p>
            <a:endParaRPr/>
          </a:p>
        </p:txBody>
      </p:sp>
      <p:pic>
        <p:nvPicPr>
          <p:cNvPr id="28" name="Imagen 27">
            <a:extLst>
              <a:ext uri="{FF2B5EF4-FFF2-40B4-BE49-F238E27FC236}">
                <a16:creationId xmlns:a16="http://schemas.microsoft.com/office/drawing/2014/main" id="{7D4292F4-DFF8-384B-B440-797D022887A5}"/>
              </a:ext>
            </a:extLst>
          </p:cNvPr>
          <p:cNvPicPr>
            <a:picLocks noChangeAspect="1"/>
          </p:cNvPicPr>
          <p:nvPr userDrawn="1"/>
        </p:nvPicPr>
        <p:blipFill>
          <a:blip r:embed="rId2"/>
          <a:stretch>
            <a:fillRect/>
          </a:stretch>
        </p:blipFill>
        <p:spPr>
          <a:xfrm>
            <a:off x="17286509" y="626828"/>
            <a:ext cx="1688467" cy="365074"/>
          </a:xfrm>
          <a:prstGeom prst="rect">
            <a:avLst/>
          </a:prstGeom>
        </p:spPr>
      </p:pic>
      <p:sp>
        <p:nvSpPr>
          <p:cNvPr id="23" name="object 10">
            <a:extLst>
              <a:ext uri="{FF2B5EF4-FFF2-40B4-BE49-F238E27FC236}">
                <a16:creationId xmlns:a16="http://schemas.microsoft.com/office/drawing/2014/main" id="{DEEBE046-1F7D-334D-89E0-6FD85941B1D3}"/>
              </a:ext>
            </a:extLst>
          </p:cNvPr>
          <p:cNvSpPr/>
          <p:nvPr userDrawn="1"/>
        </p:nvSpPr>
        <p:spPr>
          <a:xfrm>
            <a:off x="7443288" y="3420020"/>
            <a:ext cx="11531687" cy="6355739"/>
          </a:xfrm>
          <a:custGeom>
            <a:avLst/>
            <a:gdLst/>
            <a:ahLst/>
            <a:cxnLst/>
            <a:rect l="l" t="t" r="r" b="b"/>
            <a:pathLst>
              <a:path w="6435090" h="5769609">
                <a:moveTo>
                  <a:pt x="6434767" y="0"/>
                </a:moveTo>
                <a:lnTo>
                  <a:pt x="0" y="0"/>
                </a:lnTo>
                <a:lnTo>
                  <a:pt x="0" y="5769039"/>
                </a:lnTo>
                <a:lnTo>
                  <a:pt x="6434767" y="5769039"/>
                </a:lnTo>
                <a:lnTo>
                  <a:pt x="6434767" y="0"/>
                </a:lnTo>
                <a:close/>
              </a:path>
            </a:pathLst>
          </a:custGeom>
          <a:solidFill>
            <a:srgbClr val="E8E8E9"/>
          </a:solidFill>
        </p:spPr>
        <p:txBody>
          <a:bodyPr wrap="square" lIns="0" tIns="0" rIns="0" bIns="0" rtlCol="0"/>
          <a:lstStyle/>
          <a:p>
            <a:endParaRPr/>
          </a:p>
        </p:txBody>
      </p:sp>
      <p:sp>
        <p:nvSpPr>
          <p:cNvPr id="24" name="Holder 3">
            <a:extLst>
              <a:ext uri="{FF2B5EF4-FFF2-40B4-BE49-F238E27FC236}">
                <a16:creationId xmlns:a16="http://schemas.microsoft.com/office/drawing/2014/main" id="{A47EB1CF-F93A-9242-B133-805AE4032CD0}"/>
              </a:ext>
            </a:extLst>
          </p:cNvPr>
          <p:cNvSpPr>
            <a:spLocks noGrp="1"/>
          </p:cNvSpPr>
          <p:nvPr>
            <p:ph type="body" idx="19"/>
          </p:nvPr>
        </p:nvSpPr>
        <p:spPr>
          <a:xfrm>
            <a:off x="7787263" y="4206876"/>
            <a:ext cx="4779387" cy="2096813"/>
          </a:xfrm>
          <a:prstGeom prst="rect">
            <a:avLst/>
          </a:prstGeom>
        </p:spPr>
        <p:txBody>
          <a:bodyPr lIns="0" tIns="0" rIns="0" bIns="0"/>
          <a:lstStyle>
            <a:lvl1pPr>
              <a:defRPr b="0" i="0">
                <a:solidFill>
                  <a:schemeClr val="tx1"/>
                </a:solidFill>
              </a:defRPr>
            </a:lvl1pPr>
          </a:lstStyle>
          <a:p>
            <a:endParaRPr dirty="0"/>
          </a:p>
        </p:txBody>
      </p:sp>
      <p:sp>
        <p:nvSpPr>
          <p:cNvPr id="25" name="Holder 3">
            <a:extLst>
              <a:ext uri="{FF2B5EF4-FFF2-40B4-BE49-F238E27FC236}">
                <a16:creationId xmlns:a16="http://schemas.microsoft.com/office/drawing/2014/main" id="{9F6BC9F3-3B5D-404A-B632-CEACC4FC7789}"/>
              </a:ext>
            </a:extLst>
          </p:cNvPr>
          <p:cNvSpPr>
            <a:spLocks noGrp="1"/>
          </p:cNvSpPr>
          <p:nvPr>
            <p:ph type="body" idx="20" hasCustomPrompt="1"/>
          </p:nvPr>
        </p:nvSpPr>
        <p:spPr>
          <a:xfrm>
            <a:off x="7787263" y="3690040"/>
            <a:ext cx="1339502" cy="516835"/>
          </a:xfrm>
          <a:prstGeom prst="rect">
            <a:avLst/>
          </a:prstGeom>
        </p:spPr>
        <p:txBody>
          <a:bodyPr lIns="0" tIns="0" rIns="0" bIns="0"/>
          <a:lstStyle>
            <a:lvl1pPr>
              <a:defRPr sz="3200" b="1" i="0">
                <a:solidFill>
                  <a:schemeClr val="tx1"/>
                </a:solidFill>
              </a:defRPr>
            </a:lvl1pPr>
          </a:lstStyle>
          <a:p>
            <a:r>
              <a:rPr lang="es-ES" dirty="0"/>
              <a:t>01.</a:t>
            </a:r>
            <a:endParaRPr dirty="0"/>
          </a:p>
        </p:txBody>
      </p:sp>
      <p:sp>
        <p:nvSpPr>
          <p:cNvPr id="27" name="Holder 3">
            <a:extLst>
              <a:ext uri="{FF2B5EF4-FFF2-40B4-BE49-F238E27FC236}">
                <a16:creationId xmlns:a16="http://schemas.microsoft.com/office/drawing/2014/main" id="{45BD90C1-5311-E040-A71F-B3F139FBC2C5}"/>
              </a:ext>
            </a:extLst>
          </p:cNvPr>
          <p:cNvSpPr>
            <a:spLocks noGrp="1"/>
          </p:cNvSpPr>
          <p:nvPr>
            <p:ph type="body" idx="21"/>
          </p:nvPr>
        </p:nvSpPr>
        <p:spPr>
          <a:xfrm>
            <a:off x="13253785" y="4206876"/>
            <a:ext cx="4779387" cy="2096813"/>
          </a:xfrm>
          <a:prstGeom prst="rect">
            <a:avLst/>
          </a:prstGeom>
        </p:spPr>
        <p:txBody>
          <a:bodyPr lIns="0" tIns="0" rIns="0" bIns="0"/>
          <a:lstStyle>
            <a:lvl1pPr>
              <a:defRPr b="0" i="0">
                <a:solidFill>
                  <a:schemeClr val="tx1"/>
                </a:solidFill>
              </a:defRPr>
            </a:lvl1pPr>
          </a:lstStyle>
          <a:p>
            <a:endParaRPr dirty="0"/>
          </a:p>
        </p:txBody>
      </p:sp>
      <p:sp>
        <p:nvSpPr>
          <p:cNvPr id="29" name="Holder 3">
            <a:extLst>
              <a:ext uri="{FF2B5EF4-FFF2-40B4-BE49-F238E27FC236}">
                <a16:creationId xmlns:a16="http://schemas.microsoft.com/office/drawing/2014/main" id="{0CD20618-E261-3B41-AAF8-1E9FD13D6A72}"/>
              </a:ext>
            </a:extLst>
          </p:cNvPr>
          <p:cNvSpPr>
            <a:spLocks noGrp="1"/>
          </p:cNvSpPr>
          <p:nvPr>
            <p:ph type="body" idx="22" hasCustomPrompt="1"/>
          </p:nvPr>
        </p:nvSpPr>
        <p:spPr>
          <a:xfrm>
            <a:off x="13253785" y="3690040"/>
            <a:ext cx="1339502" cy="516835"/>
          </a:xfrm>
          <a:prstGeom prst="rect">
            <a:avLst/>
          </a:prstGeom>
        </p:spPr>
        <p:txBody>
          <a:bodyPr lIns="0" tIns="0" rIns="0" bIns="0"/>
          <a:lstStyle>
            <a:lvl1pPr>
              <a:defRPr sz="3200" b="1" i="0">
                <a:solidFill>
                  <a:schemeClr val="tx1"/>
                </a:solidFill>
              </a:defRPr>
            </a:lvl1pPr>
          </a:lstStyle>
          <a:p>
            <a:r>
              <a:rPr lang="es-ES" dirty="0"/>
              <a:t>03.</a:t>
            </a:r>
            <a:endParaRPr dirty="0"/>
          </a:p>
        </p:txBody>
      </p:sp>
      <p:sp>
        <p:nvSpPr>
          <p:cNvPr id="30" name="Holder 3">
            <a:extLst>
              <a:ext uri="{FF2B5EF4-FFF2-40B4-BE49-F238E27FC236}">
                <a16:creationId xmlns:a16="http://schemas.microsoft.com/office/drawing/2014/main" id="{EC67D911-BE1A-DE4E-A07D-B3CDCFE1F70A}"/>
              </a:ext>
            </a:extLst>
          </p:cNvPr>
          <p:cNvSpPr>
            <a:spLocks noGrp="1"/>
          </p:cNvSpPr>
          <p:nvPr>
            <p:ph type="body" idx="23"/>
          </p:nvPr>
        </p:nvSpPr>
        <p:spPr>
          <a:xfrm>
            <a:off x="7787263" y="7347641"/>
            <a:ext cx="4779387" cy="2096813"/>
          </a:xfrm>
          <a:prstGeom prst="rect">
            <a:avLst/>
          </a:prstGeom>
        </p:spPr>
        <p:txBody>
          <a:bodyPr lIns="0" tIns="0" rIns="0" bIns="0"/>
          <a:lstStyle>
            <a:lvl1pPr>
              <a:defRPr b="0" i="0">
                <a:solidFill>
                  <a:schemeClr val="tx1"/>
                </a:solidFill>
              </a:defRPr>
            </a:lvl1pPr>
          </a:lstStyle>
          <a:p>
            <a:endParaRPr dirty="0"/>
          </a:p>
        </p:txBody>
      </p:sp>
      <p:sp>
        <p:nvSpPr>
          <p:cNvPr id="31" name="Holder 3">
            <a:extLst>
              <a:ext uri="{FF2B5EF4-FFF2-40B4-BE49-F238E27FC236}">
                <a16:creationId xmlns:a16="http://schemas.microsoft.com/office/drawing/2014/main" id="{D52C35B0-7EE0-FC47-92B4-4909D7CA3388}"/>
              </a:ext>
            </a:extLst>
          </p:cNvPr>
          <p:cNvSpPr>
            <a:spLocks noGrp="1"/>
          </p:cNvSpPr>
          <p:nvPr>
            <p:ph type="body" idx="24" hasCustomPrompt="1"/>
          </p:nvPr>
        </p:nvSpPr>
        <p:spPr>
          <a:xfrm>
            <a:off x="7787263" y="6830805"/>
            <a:ext cx="1339502" cy="516835"/>
          </a:xfrm>
          <a:prstGeom prst="rect">
            <a:avLst/>
          </a:prstGeom>
        </p:spPr>
        <p:txBody>
          <a:bodyPr lIns="0" tIns="0" rIns="0" bIns="0"/>
          <a:lstStyle>
            <a:lvl1pPr>
              <a:defRPr sz="3200" b="1" i="0">
                <a:solidFill>
                  <a:schemeClr val="tx1"/>
                </a:solidFill>
              </a:defRPr>
            </a:lvl1pPr>
          </a:lstStyle>
          <a:p>
            <a:r>
              <a:rPr lang="es-ES" dirty="0"/>
              <a:t>02.</a:t>
            </a:r>
            <a:endParaRPr dirty="0"/>
          </a:p>
        </p:txBody>
      </p:sp>
      <p:sp>
        <p:nvSpPr>
          <p:cNvPr id="32" name="Holder 3">
            <a:extLst>
              <a:ext uri="{FF2B5EF4-FFF2-40B4-BE49-F238E27FC236}">
                <a16:creationId xmlns:a16="http://schemas.microsoft.com/office/drawing/2014/main" id="{24978F2A-4B4C-BB47-9337-AD8D96B5D085}"/>
              </a:ext>
            </a:extLst>
          </p:cNvPr>
          <p:cNvSpPr>
            <a:spLocks noGrp="1"/>
          </p:cNvSpPr>
          <p:nvPr>
            <p:ph type="body" idx="25"/>
          </p:nvPr>
        </p:nvSpPr>
        <p:spPr>
          <a:xfrm>
            <a:off x="13253785" y="7347641"/>
            <a:ext cx="4779387" cy="2096813"/>
          </a:xfrm>
          <a:prstGeom prst="rect">
            <a:avLst/>
          </a:prstGeom>
        </p:spPr>
        <p:txBody>
          <a:bodyPr lIns="0" tIns="0" rIns="0" bIns="0"/>
          <a:lstStyle>
            <a:lvl1pPr>
              <a:defRPr b="0" i="0">
                <a:solidFill>
                  <a:schemeClr val="tx1"/>
                </a:solidFill>
              </a:defRPr>
            </a:lvl1pPr>
          </a:lstStyle>
          <a:p>
            <a:endParaRPr dirty="0"/>
          </a:p>
        </p:txBody>
      </p:sp>
      <p:sp>
        <p:nvSpPr>
          <p:cNvPr id="33" name="Holder 3">
            <a:extLst>
              <a:ext uri="{FF2B5EF4-FFF2-40B4-BE49-F238E27FC236}">
                <a16:creationId xmlns:a16="http://schemas.microsoft.com/office/drawing/2014/main" id="{3C05230B-E048-2D4D-95A4-1C96026445F2}"/>
              </a:ext>
            </a:extLst>
          </p:cNvPr>
          <p:cNvSpPr>
            <a:spLocks noGrp="1"/>
          </p:cNvSpPr>
          <p:nvPr>
            <p:ph type="body" idx="26" hasCustomPrompt="1"/>
          </p:nvPr>
        </p:nvSpPr>
        <p:spPr>
          <a:xfrm>
            <a:off x="13253785" y="6830805"/>
            <a:ext cx="1339502" cy="516835"/>
          </a:xfrm>
          <a:prstGeom prst="rect">
            <a:avLst/>
          </a:prstGeom>
        </p:spPr>
        <p:txBody>
          <a:bodyPr lIns="0" tIns="0" rIns="0" bIns="0"/>
          <a:lstStyle>
            <a:lvl1pPr>
              <a:defRPr sz="3200" b="1" i="0">
                <a:solidFill>
                  <a:schemeClr val="tx1"/>
                </a:solidFill>
              </a:defRPr>
            </a:lvl1pPr>
          </a:lstStyle>
          <a:p>
            <a:r>
              <a:rPr lang="es-ES" dirty="0"/>
              <a:t>04.</a:t>
            </a:r>
            <a:endParaRPr dirty="0"/>
          </a:p>
        </p:txBody>
      </p:sp>
      <p:sp>
        <p:nvSpPr>
          <p:cNvPr id="34" name="Marcador de número de diapositiva 4">
            <a:extLst>
              <a:ext uri="{FF2B5EF4-FFF2-40B4-BE49-F238E27FC236}">
                <a16:creationId xmlns:a16="http://schemas.microsoft.com/office/drawing/2014/main" id="{CD695F93-FCF1-2B4C-B35D-E93C895B095E}"/>
              </a:ext>
            </a:extLst>
          </p:cNvPr>
          <p:cNvSpPr txBox="1">
            <a:spLocks/>
          </p:cNvSpPr>
          <p:nvPr userDrawn="1"/>
        </p:nvSpPr>
        <p:spPr>
          <a:xfrm>
            <a:off x="18281650" y="10607675"/>
            <a:ext cx="1688467" cy="601662"/>
          </a:xfrm>
          <a:prstGeom prst="rect">
            <a:avLst/>
          </a:prstGeom>
        </p:spPr>
        <p:txBody>
          <a:bodyPr vert="horz" lIns="91440" tIns="45720" rIns="91440" bIns="45720" rtlCol="0" anchor="ctr"/>
          <a:lstStyle>
            <a:defPPr>
              <a:defRPr lang="es-ES"/>
            </a:defPPr>
            <a:lvl1pPr marL="0" algn="r" defTabSz="914400" rtl="0" eaLnBrk="1" latinLnBrk="0" hangingPunct="1">
              <a:defRPr sz="22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9D1C4D-4041-144B-B163-8144F221166A}" type="slidenum">
              <a:rPr lang="es-ES" smtClean="0"/>
              <a:pPr/>
              <a:t>‹Nº›</a:t>
            </a:fld>
            <a:endParaRPr lang="es-ES" dirty="0"/>
          </a:p>
        </p:txBody>
      </p:sp>
    </p:spTree>
    <p:extLst>
      <p:ext uri="{BB962C8B-B14F-4D97-AF65-F5344CB8AC3E}">
        <p14:creationId xmlns:p14="http://schemas.microsoft.com/office/powerpoint/2010/main" val="263017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azones">
    <p:spTree>
      <p:nvGrpSpPr>
        <p:cNvPr id="1" name=""/>
        <p:cNvGrpSpPr/>
        <p:nvPr/>
      </p:nvGrpSpPr>
      <p:grpSpPr>
        <a:xfrm>
          <a:off x="0" y="0"/>
          <a:ext cx="0" cy="0"/>
          <a:chOff x="0" y="0"/>
          <a:chExt cx="0" cy="0"/>
        </a:xfrm>
      </p:grpSpPr>
      <p:sp>
        <p:nvSpPr>
          <p:cNvPr id="41" name="Rectángulo 40">
            <a:extLst>
              <a:ext uri="{FF2B5EF4-FFF2-40B4-BE49-F238E27FC236}">
                <a16:creationId xmlns:a16="http://schemas.microsoft.com/office/drawing/2014/main" id="{AF5DD19C-5808-B04E-A5DF-B3DA6BF0EED2}"/>
              </a:ext>
            </a:extLst>
          </p:cNvPr>
          <p:cNvSpPr/>
          <p:nvPr userDrawn="1"/>
        </p:nvSpPr>
        <p:spPr>
          <a:xfrm>
            <a:off x="0" y="3521075"/>
            <a:ext cx="20104100" cy="5486400"/>
          </a:xfrm>
          <a:prstGeom prst="rect">
            <a:avLst/>
          </a:prstGeom>
          <a:solidFill>
            <a:srgbClr val="E8E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noFill/>
            </a:endParaRPr>
          </a:p>
        </p:txBody>
      </p:sp>
      <p:sp>
        <p:nvSpPr>
          <p:cNvPr id="2" name="Rectángulo 1">
            <a:extLst>
              <a:ext uri="{FF2B5EF4-FFF2-40B4-BE49-F238E27FC236}">
                <a16:creationId xmlns:a16="http://schemas.microsoft.com/office/drawing/2014/main" id="{CFB75C09-6826-A04D-89AE-B245BCA96B8F}"/>
              </a:ext>
            </a:extLst>
          </p:cNvPr>
          <p:cNvSpPr/>
          <p:nvPr userDrawn="1"/>
        </p:nvSpPr>
        <p:spPr>
          <a:xfrm>
            <a:off x="1365250" y="4587875"/>
            <a:ext cx="2590800" cy="4038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Holder 3">
            <a:extLst>
              <a:ext uri="{FF2B5EF4-FFF2-40B4-BE49-F238E27FC236}">
                <a16:creationId xmlns:a16="http://schemas.microsoft.com/office/drawing/2014/main" id="{DE92D8B1-1DD2-664B-AC05-C17C3FA93636}"/>
              </a:ext>
            </a:extLst>
          </p:cNvPr>
          <p:cNvSpPr>
            <a:spLocks noGrp="1"/>
          </p:cNvSpPr>
          <p:nvPr>
            <p:ph type="body" idx="1"/>
          </p:nvPr>
        </p:nvSpPr>
        <p:spPr>
          <a:xfrm>
            <a:off x="1494995" y="5131936"/>
            <a:ext cx="2289920" cy="3169890"/>
          </a:xfrm>
          <a:prstGeom prst="rect">
            <a:avLst/>
          </a:prstGeom>
        </p:spPr>
        <p:txBody>
          <a:bodyPr lIns="0" tIns="0" rIns="0" bIns="0"/>
          <a:lstStyle>
            <a:lvl1pPr>
              <a:defRPr sz="2000" b="0" i="0">
                <a:solidFill>
                  <a:schemeClr val="tx1"/>
                </a:solidFill>
              </a:defRPr>
            </a:lvl1pPr>
          </a:lstStyle>
          <a:p>
            <a:endParaRPr dirty="0"/>
          </a:p>
        </p:txBody>
      </p:sp>
      <p:sp>
        <p:nvSpPr>
          <p:cNvPr id="37" name="Holder 3">
            <a:extLst>
              <a:ext uri="{FF2B5EF4-FFF2-40B4-BE49-F238E27FC236}">
                <a16:creationId xmlns:a16="http://schemas.microsoft.com/office/drawing/2014/main" id="{246DAC8F-F1F3-BC45-933E-2A7AFF375A68}"/>
              </a:ext>
            </a:extLst>
          </p:cNvPr>
          <p:cNvSpPr>
            <a:spLocks noGrp="1"/>
          </p:cNvSpPr>
          <p:nvPr>
            <p:ph idx="10"/>
          </p:nvPr>
        </p:nvSpPr>
        <p:spPr>
          <a:xfrm>
            <a:off x="1494995" y="4377218"/>
            <a:ext cx="1550378" cy="485356"/>
          </a:xfrm>
          <a:prstGeom prst="rect">
            <a:avLst/>
          </a:prstGeom>
        </p:spPr>
        <p:txBody>
          <a:bodyPr wrap="square" lIns="0" tIns="0" rIns="0" bIns="0">
            <a:spAutoFit/>
          </a:bodyPr>
          <a:lstStyle>
            <a:lvl1pPr>
              <a:defRPr sz="3350" b="1" i="0">
                <a:solidFill>
                  <a:schemeClr val="tx1"/>
                </a:solidFill>
              </a:defRPr>
            </a:lvl1pPr>
          </a:lstStyle>
          <a:p>
            <a:endParaRPr dirty="0"/>
          </a:p>
        </p:txBody>
      </p:sp>
      <p:sp>
        <p:nvSpPr>
          <p:cNvPr id="49" name="Rectángulo 48">
            <a:extLst>
              <a:ext uri="{FF2B5EF4-FFF2-40B4-BE49-F238E27FC236}">
                <a16:creationId xmlns:a16="http://schemas.microsoft.com/office/drawing/2014/main" id="{31D50C50-B60D-B946-85D2-594A63F0FEAC}"/>
              </a:ext>
            </a:extLst>
          </p:cNvPr>
          <p:cNvSpPr/>
          <p:nvPr userDrawn="1"/>
        </p:nvSpPr>
        <p:spPr>
          <a:xfrm>
            <a:off x="5071835" y="4587875"/>
            <a:ext cx="2590800" cy="4038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Holder 3">
            <a:extLst>
              <a:ext uri="{FF2B5EF4-FFF2-40B4-BE49-F238E27FC236}">
                <a16:creationId xmlns:a16="http://schemas.microsoft.com/office/drawing/2014/main" id="{A535F0F5-4702-174C-BB99-66AD946ECE97}"/>
              </a:ext>
            </a:extLst>
          </p:cNvPr>
          <p:cNvSpPr>
            <a:spLocks noGrp="1"/>
          </p:cNvSpPr>
          <p:nvPr>
            <p:ph type="body" idx="13"/>
          </p:nvPr>
        </p:nvSpPr>
        <p:spPr>
          <a:xfrm>
            <a:off x="5201580" y="5131936"/>
            <a:ext cx="2289920" cy="3169890"/>
          </a:xfrm>
          <a:prstGeom prst="rect">
            <a:avLst/>
          </a:prstGeom>
        </p:spPr>
        <p:txBody>
          <a:bodyPr lIns="0" tIns="0" rIns="0" bIns="0"/>
          <a:lstStyle>
            <a:lvl1pPr>
              <a:defRPr sz="2000" b="0" i="0">
                <a:solidFill>
                  <a:schemeClr val="tx1"/>
                </a:solidFill>
              </a:defRPr>
            </a:lvl1pPr>
          </a:lstStyle>
          <a:p>
            <a:endParaRPr dirty="0"/>
          </a:p>
        </p:txBody>
      </p:sp>
      <p:sp>
        <p:nvSpPr>
          <p:cNvPr id="51" name="Holder 3">
            <a:extLst>
              <a:ext uri="{FF2B5EF4-FFF2-40B4-BE49-F238E27FC236}">
                <a16:creationId xmlns:a16="http://schemas.microsoft.com/office/drawing/2014/main" id="{A3136822-0E02-5841-A731-ADC5D0304C0F}"/>
              </a:ext>
            </a:extLst>
          </p:cNvPr>
          <p:cNvSpPr>
            <a:spLocks noGrp="1"/>
          </p:cNvSpPr>
          <p:nvPr>
            <p:ph idx="14"/>
          </p:nvPr>
        </p:nvSpPr>
        <p:spPr>
          <a:xfrm>
            <a:off x="5201580" y="4377218"/>
            <a:ext cx="1550378" cy="485356"/>
          </a:xfrm>
          <a:prstGeom prst="rect">
            <a:avLst/>
          </a:prstGeom>
        </p:spPr>
        <p:txBody>
          <a:bodyPr wrap="square" lIns="0" tIns="0" rIns="0" bIns="0">
            <a:spAutoFit/>
          </a:bodyPr>
          <a:lstStyle>
            <a:lvl1pPr>
              <a:defRPr sz="3350" b="1" i="0">
                <a:solidFill>
                  <a:schemeClr val="tx1"/>
                </a:solidFill>
              </a:defRPr>
            </a:lvl1pPr>
          </a:lstStyle>
          <a:p>
            <a:endParaRPr dirty="0"/>
          </a:p>
        </p:txBody>
      </p:sp>
      <p:sp>
        <p:nvSpPr>
          <p:cNvPr id="55" name="Rectángulo 54">
            <a:extLst>
              <a:ext uri="{FF2B5EF4-FFF2-40B4-BE49-F238E27FC236}">
                <a16:creationId xmlns:a16="http://schemas.microsoft.com/office/drawing/2014/main" id="{84C921D8-9F38-6A45-ACA3-BCA489B0CF3F}"/>
              </a:ext>
            </a:extLst>
          </p:cNvPr>
          <p:cNvSpPr/>
          <p:nvPr userDrawn="1"/>
        </p:nvSpPr>
        <p:spPr>
          <a:xfrm>
            <a:off x="8778421" y="4587875"/>
            <a:ext cx="2590800" cy="4038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Holder 3">
            <a:extLst>
              <a:ext uri="{FF2B5EF4-FFF2-40B4-BE49-F238E27FC236}">
                <a16:creationId xmlns:a16="http://schemas.microsoft.com/office/drawing/2014/main" id="{BDAB1EE8-3CB7-DB45-B2A5-40920EDB1724}"/>
              </a:ext>
            </a:extLst>
          </p:cNvPr>
          <p:cNvSpPr>
            <a:spLocks noGrp="1"/>
          </p:cNvSpPr>
          <p:nvPr>
            <p:ph type="body" idx="15"/>
          </p:nvPr>
        </p:nvSpPr>
        <p:spPr>
          <a:xfrm>
            <a:off x="8908166" y="5131936"/>
            <a:ext cx="2289920" cy="3169890"/>
          </a:xfrm>
          <a:prstGeom prst="rect">
            <a:avLst/>
          </a:prstGeom>
        </p:spPr>
        <p:txBody>
          <a:bodyPr lIns="0" tIns="0" rIns="0" bIns="0"/>
          <a:lstStyle>
            <a:lvl1pPr>
              <a:defRPr sz="2000" b="0" i="0">
                <a:solidFill>
                  <a:schemeClr val="tx1"/>
                </a:solidFill>
              </a:defRPr>
            </a:lvl1pPr>
          </a:lstStyle>
          <a:p>
            <a:endParaRPr dirty="0"/>
          </a:p>
        </p:txBody>
      </p:sp>
      <p:sp>
        <p:nvSpPr>
          <p:cNvPr id="57" name="Holder 3">
            <a:extLst>
              <a:ext uri="{FF2B5EF4-FFF2-40B4-BE49-F238E27FC236}">
                <a16:creationId xmlns:a16="http://schemas.microsoft.com/office/drawing/2014/main" id="{D02F426D-8553-9F4C-8762-915C19BF9CFB}"/>
              </a:ext>
            </a:extLst>
          </p:cNvPr>
          <p:cNvSpPr>
            <a:spLocks noGrp="1"/>
          </p:cNvSpPr>
          <p:nvPr>
            <p:ph idx="16"/>
          </p:nvPr>
        </p:nvSpPr>
        <p:spPr>
          <a:xfrm>
            <a:off x="8908166" y="4377218"/>
            <a:ext cx="1550378" cy="485356"/>
          </a:xfrm>
          <a:prstGeom prst="rect">
            <a:avLst/>
          </a:prstGeom>
        </p:spPr>
        <p:txBody>
          <a:bodyPr wrap="square" lIns="0" tIns="0" rIns="0" bIns="0">
            <a:spAutoFit/>
          </a:bodyPr>
          <a:lstStyle>
            <a:lvl1pPr>
              <a:defRPr sz="3350" b="1" i="0">
                <a:solidFill>
                  <a:schemeClr val="tx1"/>
                </a:solidFill>
              </a:defRPr>
            </a:lvl1pPr>
          </a:lstStyle>
          <a:p>
            <a:endParaRPr dirty="0"/>
          </a:p>
        </p:txBody>
      </p:sp>
      <p:sp>
        <p:nvSpPr>
          <p:cNvPr id="61" name="Rectángulo 60">
            <a:extLst>
              <a:ext uri="{FF2B5EF4-FFF2-40B4-BE49-F238E27FC236}">
                <a16:creationId xmlns:a16="http://schemas.microsoft.com/office/drawing/2014/main" id="{7299515F-F9EB-CE40-BE5C-AD8BF1407F40}"/>
              </a:ext>
            </a:extLst>
          </p:cNvPr>
          <p:cNvSpPr/>
          <p:nvPr userDrawn="1"/>
        </p:nvSpPr>
        <p:spPr>
          <a:xfrm>
            <a:off x="12452349" y="4587875"/>
            <a:ext cx="2590800" cy="4038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Holder 3">
            <a:extLst>
              <a:ext uri="{FF2B5EF4-FFF2-40B4-BE49-F238E27FC236}">
                <a16:creationId xmlns:a16="http://schemas.microsoft.com/office/drawing/2014/main" id="{C22BE0C7-5412-8F43-8867-13B3F77B75DE}"/>
              </a:ext>
            </a:extLst>
          </p:cNvPr>
          <p:cNvSpPr>
            <a:spLocks noGrp="1"/>
          </p:cNvSpPr>
          <p:nvPr>
            <p:ph type="body" idx="17"/>
          </p:nvPr>
        </p:nvSpPr>
        <p:spPr>
          <a:xfrm>
            <a:off x="12582094" y="5131936"/>
            <a:ext cx="2289920" cy="3169890"/>
          </a:xfrm>
          <a:prstGeom prst="rect">
            <a:avLst/>
          </a:prstGeom>
        </p:spPr>
        <p:txBody>
          <a:bodyPr lIns="0" tIns="0" rIns="0" bIns="0"/>
          <a:lstStyle>
            <a:lvl1pPr>
              <a:defRPr sz="2000" b="0" i="0">
                <a:solidFill>
                  <a:schemeClr val="tx1"/>
                </a:solidFill>
              </a:defRPr>
            </a:lvl1pPr>
          </a:lstStyle>
          <a:p>
            <a:endParaRPr dirty="0"/>
          </a:p>
        </p:txBody>
      </p:sp>
      <p:sp>
        <p:nvSpPr>
          <p:cNvPr id="63" name="Holder 3">
            <a:extLst>
              <a:ext uri="{FF2B5EF4-FFF2-40B4-BE49-F238E27FC236}">
                <a16:creationId xmlns:a16="http://schemas.microsoft.com/office/drawing/2014/main" id="{2E20F801-10CA-F744-A9AE-D43E60B39056}"/>
              </a:ext>
            </a:extLst>
          </p:cNvPr>
          <p:cNvSpPr>
            <a:spLocks noGrp="1"/>
          </p:cNvSpPr>
          <p:nvPr>
            <p:ph idx="18"/>
          </p:nvPr>
        </p:nvSpPr>
        <p:spPr>
          <a:xfrm>
            <a:off x="12582094" y="4377218"/>
            <a:ext cx="1550378" cy="485356"/>
          </a:xfrm>
          <a:prstGeom prst="rect">
            <a:avLst/>
          </a:prstGeom>
        </p:spPr>
        <p:txBody>
          <a:bodyPr wrap="square" lIns="0" tIns="0" rIns="0" bIns="0">
            <a:spAutoFit/>
          </a:bodyPr>
          <a:lstStyle>
            <a:lvl1pPr>
              <a:defRPr sz="3350" b="1" i="0">
                <a:solidFill>
                  <a:schemeClr val="tx1"/>
                </a:solidFill>
              </a:defRPr>
            </a:lvl1pPr>
          </a:lstStyle>
          <a:p>
            <a:endParaRPr dirty="0"/>
          </a:p>
        </p:txBody>
      </p:sp>
      <p:sp>
        <p:nvSpPr>
          <p:cNvPr id="67" name="Rectángulo 66">
            <a:extLst>
              <a:ext uri="{FF2B5EF4-FFF2-40B4-BE49-F238E27FC236}">
                <a16:creationId xmlns:a16="http://schemas.microsoft.com/office/drawing/2014/main" id="{ADACD8B2-B239-0E4A-AB55-C41DF638ABCF}"/>
              </a:ext>
            </a:extLst>
          </p:cNvPr>
          <p:cNvSpPr/>
          <p:nvPr userDrawn="1"/>
        </p:nvSpPr>
        <p:spPr>
          <a:xfrm>
            <a:off x="16028306" y="4587875"/>
            <a:ext cx="2590800" cy="4038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Holder 3">
            <a:extLst>
              <a:ext uri="{FF2B5EF4-FFF2-40B4-BE49-F238E27FC236}">
                <a16:creationId xmlns:a16="http://schemas.microsoft.com/office/drawing/2014/main" id="{743C3EAC-3428-8F4A-9AD6-D3F6130BF46A}"/>
              </a:ext>
            </a:extLst>
          </p:cNvPr>
          <p:cNvSpPr>
            <a:spLocks noGrp="1"/>
          </p:cNvSpPr>
          <p:nvPr>
            <p:ph type="body" idx="19"/>
          </p:nvPr>
        </p:nvSpPr>
        <p:spPr>
          <a:xfrm>
            <a:off x="16158051" y="5131936"/>
            <a:ext cx="2289920" cy="3169890"/>
          </a:xfrm>
          <a:prstGeom prst="rect">
            <a:avLst/>
          </a:prstGeom>
        </p:spPr>
        <p:txBody>
          <a:bodyPr lIns="0" tIns="0" rIns="0" bIns="0"/>
          <a:lstStyle>
            <a:lvl1pPr>
              <a:defRPr sz="2000" b="0" i="0">
                <a:solidFill>
                  <a:schemeClr val="tx1"/>
                </a:solidFill>
              </a:defRPr>
            </a:lvl1pPr>
          </a:lstStyle>
          <a:p>
            <a:endParaRPr dirty="0"/>
          </a:p>
        </p:txBody>
      </p:sp>
      <p:sp>
        <p:nvSpPr>
          <p:cNvPr id="69" name="Holder 3">
            <a:extLst>
              <a:ext uri="{FF2B5EF4-FFF2-40B4-BE49-F238E27FC236}">
                <a16:creationId xmlns:a16="http://schemas.microsoft.com/office/drawing/2014/main" id="{286BB07F-BC59-384B-B597-3830EB8E0214}"/>
              </a:ext>
            </a:extLst>
          </p:cNvPr>
          <p:cNvSpPr>
            <a:spLocks noGrp="1"/>
          </p:cNvSpPr>
          <p:nvPr>
            <p:ph idx="20"/>
          </p:nvPr>
        </p:nvSpPr>
        <p:spPr>
          <a:xfrm>
            <a:off x="16158051" y="4377218"/>
            <a:ext cx="1550378" cy="485356"/>
          </a:xfrm>
          <a:prstGeom prst="rect">
            <a:avLst/>
          </a:prstGeom>
        </p:spPr>
        <p:txBody>
          <a:bodyPr wrap="square" lIns="0" tIns="0" rIns="0" bIns="0">
            <a:spAutoFit/>
          </a:bodyPr>
          <a:lstStyle>
            <a:lvl1pPr>
              <a:defRPr sz="3350" b="1" i="0">
                <a:solidFill>
                  <a:schemeClr val="tx1"/>
                </a:solidFill>
              </a:defRPr>
            </a:lvl1pPr>
          </a:lstStyle>
          <a:p>
            <a:endParaRPr dirty="0"/>
          </a:p>
        </p:txBody>
      </p:sp>
      <p:sp>
        <p:nvSpPr>
          <p:cNvPr id="79" name="Holder 3">
            <a:extLst>
              <a:ext uri="{FF2B5EF4-FFF2-40B4-BE49-F238E27FC236}">
                <a16:creationId xmlns:a16="http://schemas.microsoft.com/office/drawing/2014/main" id="{48376371-7BB7-D645-ACB0-11181CEF17E1}"/>
              </a:ext>
            </a:extLst>
          </p:cNvPr>
          <p:cNvSpPr>
            <a:spLocks noGrp="1"/>
          </p:cNvSpPr>
          <p:nvPr>
            <p:ph type="body" idx="21" hasCustomPrompt="1"/>
          </p:nvPr>
        </p:nvSpPr>
        <p:spPr>
          <a:xfrm>
            <a:off x="1083405"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0" name="Holder 3">
            <a:extLst>
              <a:ext uri="{FF2B5EF4-FFF2-40B4-BE49-F238E27FC236}">
                <a16:creationId xmlns:a16="http://schemas.microsoft.com/office/drawing/2014/main" id="{CF391EF0-C58F-0949-8173-6DA24245B0A3}"/>
              </a:ext>
            </a:extLst>
          </p:cNvPr>
          <p:cNvSpPr>
            <a:spLocks noGrp="1"/>
          </p:cNvSpPr>
          <p:nvPr>
            <p:ph type="body" idx="11" hasCustomPrompt="1"/>
          </p:nvPr>
        </p:nvSpPr>
        <p:spPr>
          <a:xfrm>
            <a:off x="33857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1" name="Holder 3">
            <a:extLst>
              <a:ext uri="{FF2B5EF4-FFF2-40B4-BE49-F238E27FC236}">
                <a16:creationId xmlns:a16="http://schemas.microsoft.com/office/drawing/2014/main" id="{9DBC9B1A-15C3-AC44-94A4-3E103CF69FF1}"/>
              </a:ext>
            </a:extLst>
          </p:cNvPr>
          <p:cNvSpPr>
            <a:spLocks noGrp="1"/>
          </p:cNvSpPr>
          <p:nvPr>
            <p:ph type="body" idx="12" hasCustomPrompt="1"/>
          </p:nvPr>
        </p:nvSpPr>
        <p:spPr>
          <a:xfrm>
            <a:off x="5688063"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2" name="Holder 3">
            <a:extLst>
              <a:ext uri="{FF2B5EF4-FFF2-40B4-BE49-F238E27FC236}">
                <a16:creationId xmlns:a16="http://schemas.microsoft.com/office/drawing/2014/main" id="{80935CD3-E167-0B4B-91AF-967210396B4F}"/>
              </a:ext>
            </a:extLst>
          </p:cNvPr>
          <p:cNvSpPr>
            <a:spLocks noGrp="1"/>
          </p:cNvSpPr>
          <p:nvPr>
            <p:ph type="body" idx="22" hasCustomPrompt="1"/>
          </p:nvPr>
        </p:nvSpPr>
        <p:spPr>
          <a:xfrm>
            <a:off x="8235320"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3" name="Holder 3">
            <a:extLst>
              <a:ext uri="{FF2B5EF4-FFF2-40B4-BE49-F238E27FC236}">
                <a16:creationId xmlns:a16="http://schemas.microsoft.com/office/drawing/2014/main" id="{7E6685EB-A041-9544-907E-FC6B67938BAD}"/>
              </a:ext>
            </a:extLst>
          </p:cNvPr>
          <p:cNvSpPr>
            <a:spLocks noGrp="1"/>
          </p:cNvSpPr>
          <p:nvPr>
            <p:ph type="body" idx="23" hasCustomPrompt="1"/>
          </p:nvPr>
        </p:nvSpPr>
        <p:spPr>
          <a:xfrm>
            <a:off x="10700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4" name="Holder 3">
            <a:extLst>
              <a:ext uri="{FF2B5EF4-FFF2-40B4-BE49-F238E27FC236}">
                <a16:creationId xmlns:a16="http://schemas.microsoft.com/office/drawing/2014/main" id="{BF0BA8A8-7BA8-0A44-AD11-0AC2B60078A1}"/>
              </a:ext>
            </a:extLst>
          </p:cNvPr>
          <p:cNvSpPr>
            <a:spLocks noGrp="1"/>
          </p:cNvSpPr>
          <p:nvPr>
            <p:ph type="body" idx="24" hasCustomPrompt="1"/>
          </p:nvPr>
        </p:nvSpPr>
        <p:spPr>
          <a:xfrm>
            <a:off x="12986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5" name="Holder 3">
            <a:extLst>
              <a:ext uri="{FF2B5EF4-FFF2-40B4-BE49-F238E27FC236}">
                <a16:creationId xmlns:a16="http://schemas.microsoft.com/office/drawing/2014/main" id="{0901683A-BF5E-D54F-8441-87415B521D64}"/>
              </a:ext>
            </a:extLst>
          </p:cNvPr>
          <p:cNvSpPr>
            <a:spLocks noGrp="1"/>
          </p:cNvSpPr>
          <p:nvPr>
            <p:ph type="body" idx="25" hasCustomPrompt="1"/>
          </p:nvPr>
        </p:nvSpPr>
        <p:spPr>
          <a:xfrm>
            <a:off x="15305591"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6" name="Holder 3">
            <a:extLst>
              <a:ext uri="{FF2B5EF4-FFF2-40B4-BE49-F238E27FC236}">
                <a16:creationId xmlns:a16="http://schemas.microsoft.com/office/drawing/2014/main" id="{0F96C8D0-3C25-8149-9115-E67522570F84}"/>
              </a:ext>
            </a:extLst>
          </p:cNvPr>
          <p:cNvSpPr>
            <a:spLocks noGrp="1"/>
          </p:cNvSpPr>
          <p:nvPr>
            <p:ph type="body" idx="26" hasCustomPrompt="1"/>
          </p:nvPr>
        </p:nvSpPr>
        <p:spPr>
          <a:xfrm>
            <a:off x="17852848"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30" name="Holder 3">
            <a:extLst>
              <a:ext uri="{FF2B5EF4-FFF2-40B4-BE49-F238E27FC236}">
                <a16:creationId xmlns:a16="http://schemas.microsoft.com/office/drawing/2014/main" id="{67B77413-AEAD-7342-98BD-D030FC7B911C}"/>
              </a:ext>
            </a:extLst>
          </p:cNvPr>
          <p:cNvSpPr>
            <a:spLocks noGrp="1"/>
          </p:cNvSpPr>
          <p:nvPr>
            <p:ph type="body" idx="27" hasCustomPrompt="1"/>
          </p:nvPr>
        </p:nvSpPr>
        <p:spPr>
          <a:xfrm>
            <a:off x="1082498" y="891310"/>
            <a:ext cx="2667000" cy="2308324"/>
          </a:xfrm>
          <a:prstGeom prst="rect">
            <a:avLst/>
          </a:prstGeom>
        </p:spPr>
        <p:txBody>
          <a:bodyPr lIns="0" tIns="0" rIns="0" bIns="0"/>
          <a:lstStyle>
            <a:lvl1pPr>
              <a:defRPr sz="15000" b="0" i="0">
                <a:solidFill>
                  <a:srgbClr val="7DC8CD"/>
                </a:solidFill>
              </a:defRPr>
            </a:lvl1pPr>
          </a:lstStyle>
          <a:p>
            <a:r>
              <a:rPr lang="es-ES" dirty="0"/>
              <a:t>01</a:t>
            </a:r>
            <a:endParaRPr dirty="0"/>
          </a:p>
        </p:txBody>
      </p:sp>
      <p:sp>
        <p:nvSpPr>
          <p:cNvPr id="35" name="object 6">
            <a:extLst>
              <a:ext uri="{FF2B5EF4-FFF2-40B4-BE49-F238E27FC236}">
                <a16:creationId xmlns:a16="http://schemas.microsoft.com/office/drawing/2014/main" id="{A4793F7C-C64D-7741-8689-142EECE7E807}"/>
              </a:ext>
            </a:extLst>
          </p:cNvPr>
          <p:cNvSpPr/>
          <p:nvPr userDrawn="1"/>
        </p:nvSpPr>
        <p:spPr>
          <a:xfrm>
            <a:off x="1" y="3097174"/>
            <a:ext cx="2736850" cy="479050"/>
          </a:xfrm>
          <a:custGeom>
            <a:avLst/>
            <a:gdLst/>
            <a:ahLst/>
            <a:cxnLst/>
            <a:rect l="l" t="t" r="r" b="b"/>
            <a:pathLst>
              <a:path w="10188575">
                <a:moveTo>
                  <a:pt x="0" y="0"/>
                </a:moveTo>
                <a:lnTo>
                  <a:pt x="10187951" y="0"/>
                </a:lnTo>
              </a:path>
            </a:pathLst>
          </a:custGeom>
          <a:ln w="31412">
            <a:solidFill>
              <a:srgbClr val="BEC0C1"/>
            </a:solidFill>
          </a:ln>
        </p:spPr>
        <p:txBody>
          <a:bodyPr wrap="square" lIns="0" tIns="0" rIns="0" bIns="0" rtlCol="0"/>
          <a:lstStyle/>
          <a:p>
            <a:endParaRPr/>
          </a:p>
        </p:txBody>
      </p:sp>
      <p:pic>
        <p:nvPicPr>
          <p:cNvPr id="39" name="Imagen 38">
            <a:extLst>
              <a:ext uri="{FF2B5EF4-FFF2-40B4-BE49-F238E27FC236}">
                <a16:creationId xmlns:a16="http://schemas.microsoft.com/office/drawing/2014/main" id="{D658E812-35B0-524F-9B16-B7A45AD67BCD}"/>
              </a:ext>
            </a:extLst>
          </p:cNvPr>
          <p:cNvPicPr>
            <a:picLocks noChangeAspect="1"/>
          </p:cNvPicPr>
          <p:nvPr userDrawn="1"/>
        </p:nvPicPr>
        <p:blipFill>
          <a:blip r:embed="rId2"/>
          <a:stretch>
            <a:fillRect/>
          </a:stretch>
        </p:blipFill>
        <p:spPr>
          <a:xfrm>
            <a:off x="17286509" y="626828"/>
            <a:ext cx="1688467" cy="365074"/>
          </a:xfrm>
          <a:prstGeom prst="rect">
            <a:avLst/>
          </a:prstGeom>
        </p:spPr>
      </p:pic>
      <p:sp>
        <p:nvSpPr>
          <p:cNvPr id="33" name="Holder 2"/>
          <p:cNvSpPr>
            <a:spLocks noGrp="1"/>
          </p:cNvSpPr>
          <p:nvPr>
            <p:ph type="title"/>
          </p:nvPr>
        </p:nvSpPr>
        <p:spPr>
          <a:xfrm>
            <a:off x="3138288" y="2126871"/>
            <a:ext cx="12476361" cy="1950802"/>
          </a:xfrm>
          <a:prstGeom prst="rect">
            <a:avLst/>
          </a:prstGeom>
        </p:spPr>
        <p:txBody>
          <a:bodyPr lIns="0" tIns="0" rIns="0" bIns="0"/>
          <a:lstStyle>
            <a:lvl1pPr>
              <a:defRPr sz="5750" b="0" i="0">
                <a:solidFill>
                  <a:srgbClr val="25282A"/>
                </a:solidFill>
                <a:latin typeface="Century Gothic"/>
                <a:cs typeface="Century Gothic"/>
              </a:defRPr>
            </a:lvl1pPr>
          </a:lstStyle>
          <a:p>
            <a:endParaRPr dirty="0"/>
          </a:p>
        </p:txBody>
      </p:sp>
      <p:sp>
        <p:nvSpPr>
          <p:cNvPr id="32" name="Marcador de número de diapositiva 4">
            <a:extLst>
              <a:ext uri="{FF2B5EF4-FFF2-40B4-BE49-F238E27FC236}">
                <a16:creationId xmlns:a16="http://schemas.microsoft.com/office/drawing/2014/main" id="{CD695F93-FCF1-2B4C-B35D-E93C895B095E}"/>
              </a:ext>
            </a:extLst>
          </p:cNvPr>
          <p:cNvSpPr txBox="1">
            <a:spLocks/>
          </p:cNvSpPr>
          <p:nvPr userDrawn="1"/>
        </p:nvSpPr>
        <p:spPr>
          <a:xfrm>
            <a:off x="18281650" y="10607675"/>
            <a:ext cx="1688467" cy="601662"/>
          </a:xfrm>
          <a:prstGeom prst="rect">
            <a:avLst/>
          </a:prstGeom>
        </p:spPr>
        <p:txBody>
          <a:bodyPr vert="horz" lIns="91440" tIns="45720" rIns="91440" bIns="45720" rtlCol="0" anchor="ctr"/>
          <a:lstStyle>
            <a:defPPr>
              <a:defRPr lang="es-ES"/>
            </a:defPPr>
            <a:lvl1pPr marL="0" algn="r" defTabSz="914400" rtl="0" eaLnBrk="1" latinLnBrk="0" hangingPunct="1">
              <a:defRPr sz="22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9D1C4D-4041-144B-B163-8144F221166A}" type="slidenum">
              <a:rPr lang="es-ES" smtClean="0"/>
              <a:pPr/>
              <a:t>‹Nº›</a:t>
            </a:fld>
            <a:endParaRPr lang="es-E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ficinas">
    <p:spTree>
      <p:nvGrpSpPr>
        <p:cNvPr id="1" name=""/>
        <p:cNvGrpSpPr/>
        <p:nvPr/>
      </p:nvGrpSpPr>
      <p:grpSpPr>
        <a:xfrm>
          <a:off x="0" y="0"/>
          <a:ext cx="0" cy="0"/>
          <a:chOff x="0" y="0"/>
          <a:chExt cx="0" cy="0"/>
        </a:xfrm>
      </p:grpSpPr>
      <p:pic>
        <p:nvPicPr>
          <p:cNvPr id="4" name="Imagen 3" descr="Un dibujo de una persona&#10;&#10;Descripción generada automáticamente con confianza media">
            <a:extLst>
              <a:ext uri="{FF2B5EF4-FFF2-40B4-BE49-F238E27FC236}">
                <a16:creationId xmlns:a16="http://schemas.microsoft.com/office/drawing/2014/main" id="{6335CF8F-0918-1540-8957-C55F08C8A6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15" y="397"/>
            <a:ext cx="20129815" cy="11308556"/>
          </a:xfrm>
          <a:prstGeom prst="rect">
            <a:avLst/>
          </a:prstGeom>
        </p:spPr>
      </p:pic>
      <p:sp>
        <p:nvSpPr>
          <p:cNvPr id="21" name="Holder 2">
            <a:extLst>
              <a:ext uri="{FF2B5EF4-FFF2-40B4-BE49-F238E27FC236}">
                <a16:creationId xmlns:a16="http://schemas.microsoft.com/office/drawing/2014/main" id="{18486B77-30D8-D24F-B60C-875E586F12DD}"/>
              </a:ext>
            </a:extLst>
          </p:cNvPr>
          <p:cNvSpPr>
            <a:spLocks noGrp="1"/>
          </p:cNvSpPr>
          <p:nvPr>
            <p:ph type="title"/>
          </p:nvPr>
        </p:nvSpPr>
        <p:spPr>
          <a:xfrm>
            <a:off x="3141464" y="1646473"/>
            <a:ext cx="10283825" cy="1231106"/>
          </a:xfrm>
          <a:prstGeom prst="rect">
            <a:avLst/>
          </a:prstGeom>
        </p:spPr>
        <p:txBody>
          <a:bodyPr wrap="square" lIns="0" tIns="0" rIns="0" bIns="0">
            <a:spAutoFit/>
          </a:bodyPr>
          <a:lstStyle>
            <a:lvl1pPr>
              <a:defRPr sz="8100" b="0" i="0">
                <a:solidFill>
                  <a:srgbClr val="25282A"/>
                </a:solidFill>
                <a:latin typeface="Century Gothic"/>
                <a:cs typeface="Century Gothic"/>
              </a:defRPr>
            </a:lvl1pPr>
          </a:lstStyle>
          <a:p>
            <a:pPr marL="12700">
              <a:lnSpc>
                <a:spcPct val="100000"/>
              </a:lnSpc>
              <a:spcBef>
                <a:spcPts val="120"/>
              </a:spcBef>
            </a:pPr>
            <a:r>
              <a:rPr lang="es-ES" sz="8000" spc="55" dirty="0">
                <a:solidFill>
                  <a:srgbClr val="25282A"/>
                </a:solidFill>
                <a:latin typeface="Century Gothic"/>
                <a:cs typeface="Century Gothic"/>
              </a:rPr>
              <a:t>LOREM IPSUM</a:t>
            </a:r>
            <a:endParaRPr lang="es-ES" sz="8000" dirty="0">
              <a:latin typeface="Century Gothic"/>
              <a:cs typeface="Century Gothic"/>
            </a:endParaRPr>
          </a:p>
        </p:txBody>
      </p:sp>
      <p:sp>
        <p:nvSpPr>
          <p:cNvPr id="14" name="Holder 3">
            <a:extLst>
              <a:ext uri="{FF2B5EF4-FFF2-40B4-BE49-F238E27FC236}">
                <a16:creationId xmlns:a16="http://schemas.microsoft.com/office/drawing/2014/main" id="{5478A7A0-D1A1-EB4C-86B2-052FC9033D1F}"/>
              </a:ext>
            </a:extLst>
          </p:cNvPr>
          <p:cNvSpPr>
            <a:spLocks noGrp="1"/>
          </p:cNvSpPr>
          <p:nvPr>
            <p:ph type="body" idx="12" hasCustomPrompt="1"/>
          </p:nvPr>
        </p:nvSpPr>
        <p:spPr>
          <a:xfrm>
            <a:off x="1083405"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5" name="Holder 3">
            <a:extLst>
              <a:ext uri="{FF2B5EF4-FFF2-40B4-BE49-F238E27FC236}">
                <a16:creationId xmlns:a16="http://schemas.microsoft.com/office/drawing/2014/main" id="{2032EAEE-DE9B-954C-B3DB-6EF61A4C0ACE}"/>
              </a:ext>
            </a:extLst>
          </p:cNvPr>
          <p:cNvSpPr>
            <a:spLocks noGrp="1"/>
          </p:cNvSpPr>
          <p:nvPr>
            <p:ph type="body" idx="13" hasCustomPrompt="1"/>
          </p:nvPr>
        </p:nvSpPr>
        <p:spPr>
          <a:xfrm>
            <a:off x="33857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6" name="Holder 3">
            <a:extLst>
              <a:ext uri="{FF2B5EF4-FFF2-40B4-BE49-F238E27FC236}">
                <a16:creationId xmlns:a16="http://schemas.microsoft.com/office/drawing/2014/main" id="{89DEC24F-C1FC-5E4B-BBD9-A1534B48131B}"/>
              </a:ext>
            </a:extLst>
          </p:cNvPr>
          <p:cNvSpPr>
            <a:spLocks noGrp="1"/>
          </p:cNvSpPr>
          <p:nvPr>
            <p:ph type="body" idx="14" hasCustomPrompt="1"/>
          </p:nvPr>
        </p:nvSpPr>
        <p:spPr>
          <a:xfrm>
            <a:off x="5688063"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7" name="Holder 3">
            <a:extLst>
              <a:ext uri="{FF2B5EF4-FFF2-40B4-BE49-F238E27FC236}">
                <a16:creationId xmlns:a16="http://schemas.microsoft.com/office/drawing/2014/main" id="{89A77084-8667-5E46-991B-1A8B3E6BC3E0}"/>
              </a:ext>
            </a:extLst>
          </p:cNvPr>
          <p:cNvSpPr>
            <a:spLocks noGrp="1"/>
          </p:cNvSpPr>
          <p:nvPr>
            <p:ph type="body" idx="15" hasCustomPrompt="1"/>
          </p:nvPr>
        </p:nvSpPr>
        <p:spPr>
          <a:xfrm>
            <a:off x="8235320"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8" name="Holder 3">
            <a:extLst>
              <a:ext uri="{FF2B5EF4-FFF2-40B4-BE49-F238E27FC236}">
                <a16:creationId xmlns:a16="http://schemas.microsoft.com/office/drawing/2014/main" id="{E8A5E439-BD9D-444C-B9F1-8A90734401FB}"/>
              </a:ext>
            </a:extLst>
          </p:cNvPr>
          <p:cNvSpPr>
            <a:spLocks noGrp="1"/>
          </p:cNvSpPr>
          <p:nvPr>
            <p:ph type="body" idx="16" hasCustomPrompt="1"/>
          </p:nvPr>
        </p:nvSpPr>
        <p:spPr>
          <a:xfrm>
            <a:off x="10700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19" name="Holder 3">
            <a:extLst>
              <a:ext uri="{FF2B5EF4-FFF2-40B4-BE49-F238E27FC236}">
                <a16:creationId xmlns:a16="http://schemas.microsoft.com/office/drawing/2014/main" id="{B73AC3E6-6342-DD4B-9333-75E43FF36D29}"/>
              </a:ext>
            </a:extLst>
          </p:cNvPr>
          <p:cNvSpPr>
            <a:spLocks noGrp="1"/>
          </p:cNvSpPr>
          <p:nvPr>
            <p:ph type="body" idx="17" hasCustomPrompt="1"/>
          </p:nvPr>
        </p:nvSpPr>
        <p:spPr>
          <a:xfrm>
            <a:off x="12986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20" name="Holder 3">
            <a:extLst>
              <a:ext uri="{FF2B5EF4-FFF2-40B4-BE49-F238E27FC236}">
                <a16:creationId xmlns:a16="http://schemas.microsoft.com/office/drawing/2014/main" id="{608BDB7B-4E11-DE45-9814-502316D0E1E7}"/>
              </a:ext>
            </a:extLst>
          </p:cNvPr>
          <p:cNvSpPr>
            <a:spLocks noGrp="1"/>
          </p:cNvSpPr>
          <p:nvPr>
            <p:ph type="body" idx="18" hasCustomPrompt="1"/>
          </p:nvPr>
        </p:nvSpPr>
        <p:spPr>
          <a:xfrm>
            <a:off x="15305591"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24" name="Holder 3">
            <a:extLst>
              <a:ext uri="{FF2B5EF4-FFF2-40B4-BE49-F238E27FC236}">
                <a16:creationId xmlns:a16="http://schemas.microsoft.com/office/drawing/2014/main" id="{212027E4-F060-EB40-AFB9-B9226BF0160C}"/>
              </a:ext>
            </a:extLst>
          </p:cNvPr>
          <p:cNvSpPr>
            <a:spLocks noGrp="1"/>
          </p:cNvSpPr>
          <p:nvPr>
            <p:ph type="body" idx="19" hasCustomPrompt="1"/>
          </p:nvPr>
        </p:nvSpPr>
        <p:spPr>
          <a:xfrm>
            <a:off x="17852848"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22" name="Holder 3">
            <a:extLst>
              <a:ext uri="{FF2B5EF4-FFF2-40B4-BE49-F238E27FC236}">
                <a16:creationId xmlns:a16="http://schemas.microsoft.com/office/drawing/2014/main" id="{6C4BC2B0-A0C8-2246-97EC-8135DC212566}"/>
              </a:ext>
            </a:extLst>
          </p:cNvPr>
          <p:cNvSpPr>
            <a:spLocks noGrp="1"/>
          </p:cNvSpPr>
          <p:nvPr>
            <p:ph type="body" idx="20" hasCustomPrompt="1"/>
          </p:nvPr>
        </p:nvSpPr>
        <p:spPr>
          <a:xfrm>
            <a:off x="1082498" y="891310"/>
            <a:ext cx="2667000" cy="2308324"/>
          </a:xfrm>
          <a:prstGeom prst="rect">
            <a:avLst/>
          </a:prstGeom>
        </p:spPr>
        <p:txBody>
          <a:bodyPr lIns="0" tIns="0" rIns="0" bIns="0"/>
          <a:lstStyle>
            <a:lvl1pPr>
              <a:defRPr sz="15000" b="0" i="0">
                <a:solidFill>
                  <a:srgbClr val="7DC8CD"/>
                </a:solidFill>
              </a:defRPr>
            </a:lvl1pPr>
          </a:lstStyle>
          <a:p>
            <a:r>
              <a:rPr lang="es-ES" dirty="0"/>
              <a:t>01</a:t>
            </a:r>
            <a:endParaRPr dirty="0"/>
          </a:p>
        </p:txBody>
      </p:sp>
      <p:sp>
        <p:nvSpPr>
          <p:cNvPr id="32" name="object 6">
            <a:extLst>
              <a:ext uri="{FF2B5EF4-FFF2-40B4-BE49-F238E27FC236}">
                <a16:creationId xmlns:a16="http://schemas.microsoft.com/office/drawing/2014/main" id="{5F706BB1-6869-6742-A075-246B48747714}"/>
              </a:ext>
            </a:extLst>
          </p:cNvPr>
          <p:cNvSpPr/>
          <p:nvPr userDrawn="1"/>
        </p:nvSpPr>
        <p:spPr>
          <a:xfrm>
            <a:off x="1" y="3097174"/>
            <a:ext cx="2736850" cy="479050"/>
          </a:xfrm>
          <a:custGeom>
            <a:avLst/>
            <a:gdLst/>
            <a:ahLst/>
            <a:cxnLst/>
            <a:rect l="l" t="t" r="r" b="b"/>
            <a:pathLst>
              <a:path w="10188575">
                <a:moveTo>
                  <a:pt x="0" y="0"/>
                </a:moveTo>
                <a:lnTo>
                  <a:pt x="10187951" y="0"/>
                </a:lnTo>
              </a:path>
            </a:pathLst>
          </a:custGeom>
          <a:ln w="31412">
            <a:solidFill>
              <a:srgbClr val="BEC0C1"/>
            </a:solidFill>
          </a:ln>
        </p:spPr>
        <p:txBody>
          <a:bodyPr wrap="square" lIns="0" tIns="0" rIns="0" bIns="0" rtlCol="0"/>
          <a:lstStyle/>
          <a:p>
            <a:endParaRPr/>
          </a:p>
        </p:txBody>
      </p:sp>
      <p:pic>
        <p:nvPicPr>
          <p:cNvPr id="34" name="Imagen 33">
            <a:extLst>
              <a:ext uri="{FF2B5EF4-FFF2-40B4-BE49-F238E27FC236}">
                <a16:creationId xmlns:a16="http://schemas.microsoft.com/office/drawing/2014/main" id="{88026B55-1D79-E34C-8ADE-BED00FC4419E}"/>
              </a:ext>
            </a:extLst>
          </p:cNvPr>
          <p:cNvPicPr>
            <a:picLocks noChangeAspect="1"/>
          </p:cNvPicPr>
          <p:nvPr userDrawn="1"/>
        </p:nvPicPr>
        <p:blipFill>
          <a:blip r:embed="rId3"/>
          <a:stretch>
            <a:fillRect/>
          </a:stretch>
        </p:blipFill>
        <p:spPr>
          <a:xfrm>
            <a:off x="17286509" y="626828"/>
            <a:ext cx="1688467" cy="365074"/>
          </a:xfrm>
          <a:prstGeom prst="rect">
            <a:avLst/>
          </a:prstGeom>
        </p:spPr>
      </p:pic>
      <p:sp>
        <p:nvSpPr>
          <p:cNvPr id="28" name="Holder 3">
            <a:extLst>
              <a:ext uri="{FF2B5EF4-FFF2-40B4-BE49-F238E27FC236}">
                <a16:creationId xmlns:a16="http://schemas.microsoft.com/office/drawing/2014/main" id="{F16854F3-59C9-7747-8B01-37500C99D3C6}"/>
              </a:ext>
            </a:extLst>
          </p:cNvPr>
          <p:cNvSpPr>
            <a:spLocks noGrp="1"/>
          </p:cNvSpPr>
          <p:nvPr>
            <p:ph type="body" idx="1"/>
          </p:nvPr>
        </p:nvSpPr>
        <p:spPr>
          <a:xfrm>
            <a:off x="1171808" y="3440588"/>
            <a:ext cx="10407650" cy="353943"/>
          </a:xfrm>
          <a:prstGeom prst="rect">
            <a:avLst/>
          </a:prstGeom>
        </p:spPr>
        <p:txBody>
          <a:bodyPr lIns="0" tIns="0" rIns="0" bIns="0"/>
          <a:lstStyle>
            <a:lvl1pPr>
              <a:defRPr b="0" i="0">
                <a:solidFill>
                  <a:schemeClr val="tx1"/>
                </a:solidFill>
              </a:defRPr>
            </a:lvl1pPr>
          </a:lstStyle>
          <a:p>
            <a:endParaRPr dirty="0"/>
          </a:p>
        </p:txBody>
      </p:sp>
      <p:sp>
        <p:nvSpPr>
          <p:cNvPr id="23" name="Marcador de número de diapositiva 4">
            <a:extLst>
              <a:ext uri="{FF2B5EF4-FFF2-40B4-BE49-F238E27FC236}">
                <a16:creationId xmlns:a16="http://schemas.microsoft.com/office/drawing/2014/main" id="{CD695F93-FCF1-2B4C-B35D-E93C895B095E}"/>
              </a:ext>
            </a:extLst>
          </p:cNvPr>
          <p:cNvSpPr txBox="1">
            <a:spLocks/>
          </p:cNvSpPr>
          <p:nvPr userDrawn="1"/>
        </p:nvSpPr>
        <p:spPr>
          <a:xfrm>
            <a:off x="18281650" y="10607675"/>
            <a:ext cx="1688467" cy="601662"/>
          </a:xfrm>
          <a:prstGeom prst="rect">
            <a:avLst/>
          </a:prstGeom>
        </p:spPr>
        <p:txBody>
          <a:bodyPr vert="horz" lIns="91440" tIns="45720" rIns="91440" bIns="45720" rtlCol="0" anchor="ctr"/>
          <a:lstStyle>
            <a:defPPr>
              <a:defRPr lang="es-ES"/>
            </a:defPPr>
            <a:lvl1pPr marL="0" algn="r" defTabSz="914400" rtl="0" eaLnBrk="1" latinLnBrk="0" hangingPunct="1">
              <a:defRPr sz="22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9D1C4D-4041-144B-B163-8144F221166A}" type="slidenum">
              <a:rPr lang="es-ES" smtClean="0"/>
              <a:pPr/>
              <a:t>‹Nº›</a:t>
            </a:fld>
            <a:endParaRPr lang="es-ES" dirty="0"/>
          </a:p>
        </p:txBody>
      </p:sp>
    </p:spTree>
    <p:extLst>
      <p:ext uri="{BB962C8B-B14F-4D97-AF65-F5344CB8AC3E}">
        <p14:creationId xmlns:p14="http://schemas.microsoft.com/office/powerpoint/2010/main" val="2871116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a_2">
    <p:spTree>
      <p:nvGrpSpPr>
        <p:cNvPr id="1" name=""/>
        <p:cNvGrpSpPr/>
        <p:nvPr/>
      </p:nvGrpSpPr>
      <p:grpSpPr>
        <a:xfrm>
          <a:off x="0" y="0"/>
          <a:ext cx="0" cy="0"/>
          <a:chOff x="0" y="0"/>
          <a:chExt cx="0" cy="0"/>
        </a:xfrm>
      </p:grpSpPr>
      <p:sp>
        <p:nvSpPr>
          <p:cNvPr id="48" name="object 11">
            <a:extLst>
              <a:ext uri="{FF2B5EF4-FFF2-40B4-BE49-F238E27FC236}">
                <a16:creationId xmlns:a16="http://schemas.microsoft.com/office/drawing/2014/main" id="{BF16D57A-8725-AD4B-BFE1-1904E2988440}"/>
              </a:ext>
            </a:extLst>
          </p:cNvPr>
          <p:cNvSpPr/>
          <p:nvPr userDrawn="1"/>
        </p:nvSpPr>
        <p:spPr>
          <a:xfrm>
            <a:off x="13328650" y="4281170"/>
            <a:ext cx="0" cy="7028180"/>
          </a:xfrm>
          <a:custGeom>
            <a:avLst/>
            <a:gdLst/>
            <a:ahLst/>
            <a:cxnLst/>
            <a:rect l="l" t="t" r="r" b="b"/>
            <a:pathLst>
              <a:path h="7028180">
                <a:moveTo>
                  <a:pt x="0" y="0"/>
                </a:moveTo>
                <a:lnTo>
                  <a:pt x="0" y="7028131"/>
                </a:lnTo>
              </a:path>
            </a:pathLst>
          </a:custGeom>
          <a:ln w="52354">
            <a:solidFill>
              <a:srgbClr val="F8F1A2"/>
            </a:solidFill>
          </a:ln>
        </p:spPr>
        <p:txBody>
          <a:bodyPr wrap="square" lIns="0" tIns="0" rIns="0" bIns="0" rtlCol="0"/>
          <a:lstStyle/>
          <a:p>
            <a:endParaRPr/>
          </a:p>
        </p:txBody>
      </p:sp>
      <p:pic>
        <p:nvPicPr>
          <p:cNvPr id="51" name="Imagen 50">
            <a:extLst>
              <a:ext uri="{FF2B5EF4-FFF2-40B4-BE49-F238E27FC236}">
                <a16:creationId xmlns:a16="http://schemas.microsoft.com/office/drawing/2014/main" id="{6762FE77-3BA1-0E42-9610-EDDD26D00012}"/>
              </a:ext>
            </a:extLst>
          </p:cNvPr>
          <p:cNvPicPr>
            <a:picLocks noChangeAspect="1"/>
          </p:cNvPicPr>
          <p:nvPr userDrawn="1"/>
        </p:nvPicPr>
        <p:blipFill>
          <a:blip r:embed="rId2"/>
          <a:stretch>
            <a:fillRect/>
          </a:stretch>
        </p:blipFill>
        <p:spPr>
          <a:xfrm>
            <a:off x="984250" y="930275"/>
            <a:ext cx="3886200" cy="840259"/>
          </a:xfrm>
          <a:prstGeom prst="rect">
            <a:avLst/>
          </a:prstGeom>
        </p:spPr>
      </p:pic>
      <p:sp>
        <p:nvSpPr>
          <p:cNvPr id="52" name="Holder 3">
            <a:extLst>
              <a:ext uri="{FF2B5EF4-FFF2-40B4-BE49-F238E27FC236}">
                <a16:creationId xmlns:a16="http://schemas.microsoft.com/office/drawing/2014/main" id="{72E1EF44-BFFC-954D-82BE-E2903F6872F4}"/>
              </a:ext>
            </a:extLst>
          </p:cNvPr>
          <p:cNvSpPr>
            <a:spLocks noGrp="1"/>
          </p:cNvSpPr>
          <p:nvPr>
            <p:ph type="body" idx="13"/>
          </p:nvPr>
        </p:nvSpPr>
        <p:spPr>
          <a:xfrm>
            <a:off x="917458" y="2673377"/>
            <a:ext cx="11572992" cy="840259"/>
          </a:xfrm>
          <a:prstGeom prst="rect">
            <a:avLst/>
          </a:prstGeom>
        </p:spPr>
        <p:txBody>
          <a:bodyPr lIns="0" tIns="0" rIns="0" bIns="0"/>
          <a:lstStyle>
            <a:lvl1pPr>
              <a:defRPr sz="2850" b="0" i="0">
                <a:solidFill>
                  <a:schemeClr val="tx1"/>
                </a:solidFill>
              </a:defRPr>
            </a:lvl1pPr>
          </a:lstStyle>
          <a:p>
            <a:endParaRPr dirty="0"/>
          </a:p>
        </p:txBody>
      </p:sp>
      <p:sp>
        <p:nvSpPr>
          <p:cNvPr id="53" name="Holder 3">
            <a:extLst>
              <a:ext uri="{FF2B5EF4-FFF2-40B4-BE49-F238E27FC236}">
                <a16:creationId xmlns:a16="http://schemas.microsoft.com/office/drawing/2014/main" id="{D9167279-B864-F943-A011-BB84520C9E9B}"/>
              </a:ext>
            </a:extLst>
          </p:cNvPr>
          <p:cNvSpPr>
            <a:spLocks noGrp="1"/>
          </p:cNvSpPr>
          <p:nvPr>
            <p:ph type="body" idx="14"/>
          </p:nvPr>
        </p:nvSpPr>
        <p:spPr>
          <a:xfrm>
            <a:off x="917457" y="4023406"/>
            <a:ext cx="11572993" cy="5365069"/>
          </a:xfrm>
          <a:prstGeom prst="rect">
            <a:avLst/>
          </a:prstGeom>
        </p:spPr>
        <p:txBody>
          <a:bodyPr lIns="0" tIns="0" rIns="0" bIns="0"/>
          <a:lstStyle>
            <a:lvl1pPr>
              <a:defRPr sz="2850" b="1" i="0">
                <a:solidFill>
                  <a:schemeClr val="tx1"/>
                </a:solidFill>
              </a:defRPr>
            </a:lvl1pPr>
          </a:lstStyle>
          <a:p>
            <a:endParaRPr dirty="0"/>
          </a:p>
        </p:txBody>
      </p:sp>
      <p:sp>
        <p:nvSpPr>
          <p:cNvPr id="54" name="Holder 3">
            <a:extLst>
              <a:ext uri="{FF2B5EF4-FFF2-40B4-BE49-F238E27FC236}">
                <a16:creationId xmlns:a16="http://schemas.microsoft.com/office/drawing/2014/main" id="{A9F62D75-18D4-E742-A653-826FD733C20A}"/>
              </a:ext>
            </a:extLst>
          </p:cNvPr>
          <p:cNvSpPr>
            <a:spLocks noGrp="1"/>
          </p:cNvSpPr>
          <p:nvPr>
            <p:ph type="body" idx="15" hasCustomPrompt="1"/>
          </p:nvPr>
        </p:nvSpPr>
        <p:spPr>
          <a:xfrm>
            <a:off x="955184" y="9699900"/>
            <a:ext cx="4343400" cy="840259"/>
          </a:xfrm>
          <a:prstGeom prst="rect">
            <a:avLst/>
          </a:prstGeom>
        </p:spPr>
        <p:txBody>
          <a:bodyPr lIns="0" tIns="0" rIns="0" bIns="0"/>
          <a:lstStyle>
            <a:lvl1pPr>
              <a:defRPr sz="6500" b="0" i="0">
                <a:solidFill>
                  <a:srgbClr val="E8E8E9"/>
                </a:solidFill>
              </a:defRPr>
            </a:lvl1pPr>
          </a:lstStyle>
          <a:p>
            <a:r>
              <a:rPr lang="es-ES" dirty="0"/>
              <a:t>2021</a:t>
            </a:r>
            <a:endParaRPr dirty="0"/>
          </a:p>
        </p:txBody>
      </p:sp>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r="14694"/>
          <a:stretch/>
        </p:blipFill>
        <p:spPr>
          <a:xfrm>
            <a:off x="13557250" y="0"/>
            <a:ext cx="6553200" cy="11309350"/>
          </a:xfrm>
          <a:prstGeom prst="rect">
            <a:avLst/>
          </a:prstGeom>
        </p:spPr>
      </p:pic>
    </p:spTree>
    <p:extLst>
      <p:ext uri="{BB962C8B-B14F-4D97-AF65-F5344CB8AC3E}">
        <p14:creationId xmlns:p14="http://schemas.microsoft.com/office/powerpoint/2010/main" val="1146971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quipo">
    <p:spTree>
      <p:nvGrpSpPr>
        <p:cNvPr id="1" name=""/>
        <p:cNvGrpSpPr/>
        <p:nvPr/>
      </p:nvGrpSpPr>
      <p:grpSpPr>
        <a:xfrm>
          <a:off x="0" y="0"/>
          <a:ext cx="0" cy="0"/>
          <a:chOff x="0" y="0"/>
          <a:chExt cx="0" cy="0"/>
        </a:xfrm>
      </p:grpSpPr>
      <p:sp>
        <p:nvSpPr>
          <p:cNvPr id="79" name="Holder 3">
            <a:extLst>
              <a:ext uri="{FF2B5EF4-FFF2-40B4-BE49-F238E27FC236}">
                <a16:creationId xmlns:a16="http://schemas.microsoft.com/office/drawing/2014/main" id="{48376371-7BB7-D645-ACB0-11181CEF17E1}"/>
              </a:ext>
            </a:extLst>
          </p:cNvPr>
          <p:cNvSpPr>
            <a:spLocks noGrp="1"/>
          </p:cNvSpPr>
          <p:nvPr>
            <p:ph type="body" idx="21" hasCustomPrompt="1"/>
          </p:nvPr>
        </p:nvSpPr>
        <p:spPr>
          <a:xfrm>
            <a:off x="1083405"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0" name="Holder 3">
            <a:extLst>
              <a:ext uri="{FF2B5EF4-FFF2-40B4-BE49-F238E27FC236}">
                <a16:creationId xmlns:a16="http://schemas.microsoft.com/office/drawing/2014/main" id="{CF391EF0-C58F-0949-8173-6DA24245B0A3}"/>
              </a:ext>
            </a:extLst>
          </p:cNvPr>
          <p:cNvSpPr>
            <a:spLocks noGrp="1"/>
          </p:cNvSpPr>
          <p:nvPr>
            <p:ph type="body" idx="11" hasCustomPrompt="1"/>
          </p:nvPr>
        </p:nvSpPr>
        <p:spPr>
          <a:xfrm>
            <a:off x="33857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1" name="Holder 3">
            <a:extLst>
              <a:ext uri="{FF2B5EF4-FFF2-40B4-BE49-F238E27FC236}">
                <a16:creationId xmlns:a16="http://schemas.microsoft.com/office/drawing/2014/main" id="{9DBC9B1A-15C3-AC44-94A4-3E103CF69FF1}"/>
              </a:ext>
            </a:extLst>
          </p:cNvPr>
          <p:cNvSpPr>
            <a:spLocks noGrp="1"/>
          </p:cNvSpPr>
          <p:nvPr>
            <p:ph type="body" idx="12" hasCustomPrompt="1"/>
          </p:nvPr>
        </p:nvSpPr>
        <p:spPr>
          <a:xfrm>
            <a:off x="5688063"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2" name="Holder 3">
            <a:extLst>
              <a:ext uri="{FF2B5EF4-FFF2-40B4-BE49-F238E27FC236}">
                <a16:creationId xmlns:a16="http://schemas.microsoft.com/office/drawing/2014/main" id="{80935CD3-E167-0B4B-91AF-967210396B4F}"/>
              </a:ext>
            </a:extLst>
          </p:cNvPr>
          <p:cNvSpPr>
            <a:spLocks noGrp="1"/>
          </p:cNvSpPr>
          <p:nvPr>
            <p:ph type="body" idx="22" hasCustomPrompt="1"/>
          </p:nvPr>
        </p:nvSpPr>
        <p:spPr>
          <a:xfrm>
            <a:off x="8235320"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3" name="Holder 3">
            <a:extLst>
              <a:ext uri="{FF2B5EF4-FFF2-40B4-BE49-F238E27FC236}">
                <a16:creationId xmlns:a16="http://schemas.microsoft.com/office/drawing/2014/main" id="{7E6685EB-A041-9544-907E-FC6B67938BAD}"/>
              </a:ext>
            </a:extLst>
          </p:cNvPr>
          <p:cNvSpPr>
            <a:spLocks noGrp="1"/>
          </p:cNvSpPr>
          <p:nvPr>
            <p:ph type="body" idx="23" hasCustomPrompt="1"/>
          </p:nvPr>
        </p:nvSpPr>
        <p:spPr>
          <a:xfrm>
            <a:off x="10700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4" name="Holder 3">
            <a:extLst>
              <a:ext uri="{FF2B5EF4-FFF2-40B4-BE49-F238E27FC236}">
                <a16:creationId xmlns:a16="http://schemas.microsoft.com/office/drawing/2014/main" id="{BF0BA8A8-7BA8-0A44-AD11-0AC2B60078A1}"/>
              </a:ext>
            </a:extLst>
          </p:cNvPr>
          <p:cNvSpPr>
            <a:spLocks noGrp="1"/>
          </p:cNvSpPr>
          <p:nvPr>
            <p:ph type="body" idx="24" hasCustomPrompt="1"/>
          </p:nvPr>
        </p:nvSpPr>
        <p:spPr>
          <a:xfrm>
            <a:off x="12986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5" name="Holder 3">
            <a:extLst>
              <a:ext uri="{FF2B5EF4-FFF2-40B4-BE49-F238E27FC236}">
                <a16:creationId xmlns:a16="http://schemas.microsoft.com/office/drawing/2014/main" id="{0901683A-BF5E-D54F-8441-87415B521D64}"/>
              </a:ext>
            </a:extLst>
          </p:cNvPr>
          <p:cNvSpPr>
            <a:spLocks noGrp="1"/>
          </p:cNvSpPr>
          <p:nvPr>
            <p:ph type="body" idx="25" hasCustomPrompt="1"/>
          </p:nvPr>
        </p:nvSpPr>
        <p:spPr>
          <a:xfrm>
            <a:off x="15305591"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6" name="Holder 3">
            <a:extLst>
              <a:ext uri="{FF2B5EF4-FFF2-40B4-BE49-F238E27FC236}">
                <a16:creationId xmlns:a16="http://schemas.microsoft.com/office/drawing/2014/main" id="{0F96C8D0-3C25-8149-9115-E67522570F84}"/>
              </a:ext>
            </a:extLst>
          </p:cNvPr>
          <p:cNvSpPr>
            <a:spLocks noGrp="1"/>
          </p:cNvSpPr>
          <p:nvPr>
            <p:ph type="body" idx="26" hasCustomPrompt="1"/>
          </p:nvPr>
        </p:nvSpPr>
        <p:spPr>
          <a:xfrm>
            <a:off x="17852848"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30" name="Holder 3">
            <a:extLst>
              <a:ext uri="{FF2B5EF4-FFF2-40B4-BE49-F238E27FC236}">
                <a16:creationId xmlns:a16="http://schemas.microsoft.com/office/drawing/2014/main" id="{67B77413-AEAD-7342-98BD-D030FC7B911C}"/>
              </a:ext>
            </a:extLst>
          </p:cNvPr>
          <p:cNvSpPr>
            <a:spLocks noGrp="1"/>
          </p:cNvSpPr>
          <p:nvPr>
            <p:ph type="body" idx="27" hasCustomPrompt="1"/>
          </p:nvPr>
        </p:nvSpPr>
        <p:spPr>
          <a:xfrm>
            <a:off x="1082498" y="891310"/>
            <a:ext cx="2667000" cy="2308324"/>
          </a:xfrm>
          <a:prstGeom prst="rect">
            <a:avLst/>
          </a:prstGeom>
        </p:spPr>
        <p:txBody>
          <a:bodyPr lIns="0" tIns="0" rIns="0" bIns="0"/>
          <a:lstStyle>
            <a:lvl1pPr>
              <a:defRPr sz="15000" b="0" i="0">
                <a:solidFill>
                  <a:srgbClr val="7DC8CD"/>
                </a:solidFill>
              </a:defRPr>
            </a:lvl1pPr>
          </a:lstStyle>
          <a:p>
            <a:r>
              <a:rPr lang="es-ES" dirty="0"/>
              <a:t>01</a:t>
            </a:r>
            <a:endParaRPr dirty="0"/>
          </a:p>
        </p:txBody>
      </p:sp>
      <p:sp>
        <p:nvSpPr>
          <p:cNvPr id="35" name="object 6">
            <a:extLst>
              <a:ext uri="{FF2B5EF4-FFF2-40B4-BE49-F238E27FC236}">
                <a16:creationId xmlns:a16="http://schemas.microsoft.com/office/drawing/2014/main" id="{A4793F7C-C64D-7741-8689-142EECE7E807}"/>
              </a:ext>
            </a:extLst>
          </p:cNvPr>
          <p:cNvSpPr/>
          <p:nvPr userDrawn="1"/>
        </p:nvSpPr>
        <p:spPr>
          <a:xfrm>
            <a:off x="1" y="3097174"/>
            <a:ext cx="2736850" cy="479050"/>
          </a:xfrm>
          <a:custGeom>
            <a:avLst/>
            <a:gdLst/>
            <a:ahLst/>
            <a:cxnLst/>
            <a:rect l="l" t="t" r="r" b="b"/>
            <a:pathLst>
              <a:path w="10188575">
                <a:moveTo>
                  <a:pt x="0" y="0"/>
                </a:moveTo>
                <a:lnTo>
                  <a:pt x="10187951" y="0"/>
                </a:lnTo>
              </a:path>
            </a:pathLst>
          </a:custGeom>
          <a:ln w="31412">
            <a:solidFill>
              <a:srgbClr val="BEC0C1"/>
            </a:solidFill>
          </a:ln>
        </p:spPr>
        <p:txBody>
          <a:bodyPr wrap="square" lIns="0" tIns="0" rIns="0" bIns="0" rtlCol="0"/>
          <a:lstStyle/>
          <a:p>
            <a:endParaRPr/>
          </a:p>
        </p:txBody>
      </p:sp>
      <p:pic>
        <p:nvPicPr>
          <p:cNvPr id="39" name="Imagen 38">
            <a:extLst>
              <a:ext uri="{FF2B5EF4-FFF2-40B4-BE49-F238E27FC236}">
                <a16:creationId xmlns:a16="http://schemas.microsoft.com/office/drawing/2014/main" id="{D658E812-35B0-524F-9B16-B7A45AD67BCD}"/>
              </a:ext>
            </a:extLst>
          </p:cNvPr>
          <p:cNvPicPr>
            <a:picLocks noChangeAspect="1"/>
          </p:cNvPicPr>
          <p:nvPr userDrawn="1"/>
        </p:nvPicPr>
        <p:blipFill>
          <a:blip r:embed="rId2"/>
          <a:stretch>
            <a:fillRect/>
          </a:stretch>
        </p:blipFill>
        <p:spPr>
          <a:xfrm>
            <a:off x="17286509" y="626828"/>
            <a:ext cx="1688467" cy="365074"/>
          </a:xfrm>
          <a:prstGeom prst="rect">
            <a:avLst/>
          </a:prstGeom>
        </p:spPr>
      </p:pic>
      <p:sp>
        <p:nvSpPr>
          <p:cNvPr id="33" name="Marcador de posición de imagen 9">
            <a:extLst>
              <a:ext uri="{FF2B5EF4-FFF2-40B4-BE49-F238E27FC236}">
                <a16:creationId xmlns:a16="http://schemas.microsoft.com/office/drawing/2014/main" id="{E88793C0-3FD3-354D-A318-792837BE9773}"/>
              </a:ext>
            </a:extLst>
          </p:cNvPr>
          <p:cNvSpPr>
            <a:spLocks noGrp="1"/>
          </p:cNvSpPr>
          <p:nvPr>
            <p:ph type="pic" sz="quarter" idx="28"/>
          </p:nvPr>
        </p:nvSpPr>
        <p:spPr>
          <a:xfrm>
            <a:off x="1082498" y="4303893"/>
            <a:ext cx="2108307" cy="2108307"/>
          </a:xfrm>
          <a:prstGeom prst="ellipse">
            <a:avLst/>
          </a:prstGeom>
          <a:solidFill>
            <a:schemeClr val="bg1"/>
          </a:solidFill>
        </p:spPr>
      </p:sp>
      <p:sp>
        <p:nvSpPr>
          <p:cNvPr id="40" name="Holder 3">
            <a:extLst>
              <a:ext uri="{FF2B5EF4-FFF2-40B4-BE49-F238E27FC236}">
                <a16:creationId xmlns:a16="http://schemas.microsoft.com/office/drawing/2014/main" id="{DB5A981C-9F6E-A242-A2B1-09EF9E023B2A}"/>
              </a:ext>
            </a:extLst>
          </p:cNvPr>
          <p:cNvSpPr>
            <a:spLocks noGrp="1"/>
          </p:cNvSpPr>
          <p:nvPr>
            <p:ph type="body" idx="1" hasCustomPrompt="1"/>
          </p:nvPr>
        </p:nvSpPr>
        <p:spPr>
          <a:xfrm>
            <a:off x="3634608" y="4307376"/>
            <a:ext cx="4140286" cy="479050"/>
          </a:xfrm>
          <a:prstGeom prst="rect">
            <a:avLst/>
          </a:prstGeom>
        </p:spPr>
        <p:txBody>
          <a:bodyPr lIns="0" tIns="0" rIns="0" bIns="0"/>
          <a:lstStyle>
            <a:lvl1pPr>
              <a:defRPr b="1" i="0">
                <a:solidFill>
                  <a:schemeClr val="tx1"/>
                </a:solidFill>
              </a:defRPr>
            </a:lvl1pPr>
          </a:lstStyle>
          <a:p>
            <a:r>
              <a:rPr lang="es-ES" dirty="0"/>
              <a:t>Nombre</a:t>
            </a:r>
            <a:endParaRPr dirty="0"/>
          </a:p>
        </p:txBody>
      </p:sp>
      <p:sp>
        <p:nvSpPr>
          <p:cNvPr id="42" name="object 6">
            <a:extLst>
              <a:ext uri="{FF2B5EF4-FFF2-40B4-BE49-F238E27FC236}">
                <a16:creationId xmlns:a16="http://schemas.microsoft.com/office/drawing/2014/main" id="{E712DBCB-F03E-504A-B1A7-B660B0543E66}"/>
              </a:ext>
            </a:extLst>
          </p:cNvPr>
          <p:cNvSpPr/>
          <p:nvPr userDrawn="1"/>
        </p:nvSpPr>
        <p:spPr>
          <a:xfrm>
            <a:off x="3624018" y="4815890"/>
            <a:ext cx="4150876" cy="479050"/>
          </a:xfrm>
          <a:custGeom>
            <a:avLst/>
            <a:gdLst/>
            <a:ahLst/>
            <a:cxnLst/>
            <a:rect l="l" t="t" r="r" b="b"/>
            <a:pathLst>
              <a:path w="10188575">
                <a:moveTo>
                  <a:pt x="0" y="0"/>
                </a:moveTo>
                <a:lnTo>
                  <a:pt x="10187951" y="0"/>
                </a:lnTo>
              </a:path>
            </a:pathLst>
          </a:custGeom>
          <a:ln w="31412">
            <a:solidFill>
              <a:srgbClr val="BEC0C1"/>
            </a:solidFill>
          </a:ln>
        </p:spPr>
        <p:txBody>
          <a:bodyPr wrap="square" lIns="0" tIns="0" rIns="0" bIns="0" rtlCol="0"/>
          <a:lstStyle/>
          <a:p>
            <a:endParaRPr/>
          </a:p>
        </p:txBody>
      </p:sp>
      <p:sp>
        <p:nvSpPr>
          <p:cNvPr id="43" name="Holder 3">
            <a:extLst>
              <a:ext uri="{FF2B5EF4-FFF2-40B4-BE49-F238E27FC236}">
                <a16:creationId xmlns:a16="http://schemas.microsoft.com/office/drawing/2014/main" id="{FA5012F6-4C5A-4D49-A456-6C73B7651550}"/>
              </a:ext>
            </a:extLst>
          </p:cNvPr>
          <p:cNvSpPr>
            <a:spLocks noGrp="1"/>
          </p:cNvSpPr>
          <p:nvPr>
            <p:ph type="body" idx="29" hasCustomPrompt="1"/>
          </p:nvPr>
        </p:nvSpPr>
        <p:spPr>
          <a:xfrm>
            <a:off x="3634608" y="5003115"/>
            <a:ext cx="4407917" cy="769455"/>
          </a:xfrm>
          <a:prstGeom prst="rect">
            <a:avLst/>
          </a:prstGeom>
        </p:spPr>
        <p:txBody>
          <a:bodyPr lIns="0" tIns="0" rIns="0" bIns="0"/>
          <a:lstStyle>
            <a:lvl1pPr>
              <a:defRPr b="0" i="0">
                <a:solidFill>
                  <a:schemeClr val="tx1"/>
                </a:solidFill>
              </a:defRPr>
            </a:lvl1pPr>
          </a:lstStyle>
          <a:p>
            <a:r>
              <a:rPr lang="es-ES" dirty="0"/>
              <a:t>Cargo</a:t>
            </a:r>
          </a:p>
        </p:txBody>
      </p:sp>
      <p:sp>
        <p:nvSpPr>
          <p:cNvPr id="44" name="Holder 3">
            <a:extLst>
              <a:ext uri="{FF2B5EF4-FFF2-40B4-BE49-F238E27FC236}">
                <a16:creationId xmlns:a16="http://schemas.microsoft.com/office/drawing/2014/main" id="{9246F952-A5B9-E94E-A009-78875A57C0E5}"/>
              </a:ext>
            </a:extLst>
          </p:cNvPr>
          <p:cNvSpPr>
            <a:spLocks noGrp="1"/>
          </p:cNvSpPr>
          <p:nvPr>
            <p:ph type="body" idx="30" hasCustomPrompt="1"/>
          </p:nvPr>
        </p:nvSpPr>
        <p:spPr>
          <a:xfrm>
            <a:off x="3634608" y="5857881"/>
            <a:ext cx="4407917" cy="423203"/>
          </a:xfrm>
          <a:prstGeom prst="rect">
            <a:avLst/>
          </a:prstGeom>
        </p:spPr>
        <p:txBody>
          <a:bodyPr lIns="0" tIns="0" rIns="0" bIns="0"/>
          <a:lstStyle>
            <a:lvl1pPr>
              <a:defRPr b="1" i="0" u="sng">
                <a:solidFill>
                  <a:srgbClr val="C2C5C8"/>
                </a:solidFill>
              </a:defRPr>
            </a:lvl1pPr>
          </a:lstStyle>
          <a:p>
            <a:r>
              <a:rPr lang="es-ES" dirty="0"/>
              <a:t>email@ga-p.com</a:t>
            </a:r>
          </a:p>
        </p:txBody>
      </p:sp>
      <p:sp>
        <p:nvSpPr>
          <p:cNvPr id="45" name="Marcador de posición de imagen 9">
            <a:extLst>
              <a:ext uri="{FF2B5EF4-FFF2-40B4-BE49-F238E27FC236}">
                <a16:creationId xmlns:a16="http://schemas.microsoft.com/office/drawing/2014/main" id="{3BA8FEA5-1AF3-E649-B950-79B2CD406A36}"/>
              </a:ext>
            </a:extLst>
          </p:cNvPr>
          <p:cNvSpPr>
            <a:spLocks noGrp="1"/>
          </p:cNvSpPr>
          <p:nvPr>
            <p:ph type="pic" sz="quarter" idx="31"/>
          </p:nvPr>
        </p:nvSpPr>
        <p:spPr>
          <a:xfrm>
            <a:off x="1082498" y="6927823"/>
            <a:ext cx="2108307" cy="2108307"/>
          </a:xfrm>
          <a:prstGeom prst="ellipse">
            <a:avLst/>
          </a:prstGeom>
          <a:solidFill>
            <a:schemeClr val="bg1"/>
          </a:solidFill>
        </p:spPr>
      </p:sp>
      <p:sp>
        <p:nvSpPr>
          <p:cNvPr id="53" name="Marcador de posición de imagen 9">
            <a:extLst>
              <a:ext uri="{FF2B5EF4-FFF2-40B4-BE49-F238E27FC236}">
                <a16:creationId xmlns:a16="http://schemas.microsoft.com/office/drawing/2014/main" id="{7836DAF3-A7B7-5647-83DD-31FB016DD124}"/>
              </a:ext>
            </a:extLst>
          </p:cNvPr>
          <p:cNvSpPr>
            <a:spLocks noGrp="1"/>
          </p:cNvSpPr>
          <p:nvPr>
            <p:ph type="pic" sz="quarter" idx="35"/>
          </p:nvPr>
        </p:nvSpPr>
        <p:spPr>
          <a:xfrm>
            <a:off x="9133090" y="4303893"/>
            <a:ext cx="2108307" cy="2108307"/>
          </a:xfrm>
          <a:prstGeom prst="ellipse">
            <a:avLst/>
          </a:prstGeom>
          <a:solidFill>
            <a:schemeClr val="bg1"/>
          </a:solidFill>
        </p:spPr>
      </p:sp>
      <p:sp>
        <p:nvSpPr>
          <p:cNvPr id="58" name="object 6">
            <a:extLst>
              <a:ext uri="{FF2B5EF4-FFF2-40B4-BE49-F238E27FC236}">
                <a16:creationId xmlns:a16="http://schemas.microsoft.com/office/drawing/2014/main" id="{93EF4600-9686-3946-BE7E-64B567F9FE67}"/>
              </a:ext>
            </a:extLst>
          </p:cNvPr>
          <p:cNvSpPr/>
          <p:nvPr userDrawn="1"/>
        </p:nvSpPr>
        <p:spPr>
          <a:xfrm>
            <a:off x="11674610" y="4815890"/>
            <a:ext cx="4150876" cy="479050"/>
          </a:xfrm>
          <a:custGeom>
            <a:avLst/>
            <a:gdLst/>
            <a:ahLst/>
            <a:cxnLst/>
            <a:rect l="l" t="t" r="r" b="b"/>
            <a:pathLst>
              <a:path w="10188575">
                <a:moveTo>
                  <a:pt x="0" y="0"/>
                </a:moveTo>
                <a:lnTo>
                  <a:pt x="10187951" y="0"/>
                </a:lnTo>
              </a:path>
            </a:pathLst>
          </a:custGeom>
          <a:ln w="31412">
            <a:solidFill>
              <a:srgbClr val="BEC0C1"/>
            </a:solidFill>
          </a:ln>
        </p:spPr>
        <p:txBody>
          <a:bodyPr wrap="square" lIns="0" tIns="0" rIns="0" bIns="0" rtlCol="0"/>
          <a:lstStyle/>
          <a:p>
            <a:endParaRPr/>
          </a:p>
        </p:txBody>
      </p:sp>
      <p:sp>
        <p:nvSpPr>
          <p:cNvPr id="64" name="Marcador de posición de imagen 9">
            <a:extLst>
              <a:ext uri="{FF2B5EF4-FFF2-40B4-BE49-F238E27FC236}">
                <a16:creationId xmlns:a16="http://schemas.microsoft.com/office/drawing/2014/main" id="{808D2B15-2945-8A4E-8B26-90555831CA6F}"/>
              </a:ext>
            </a:extLst>
          </p:cNvPr>
          <p:cNvSpPr>
            <a:spLocks noGrp="1"/>
          </p:cNvSpPr>
          <p:nvPr>
            <p:ph type="pic" sz="quarter" idx="39"/>
          </p:nvPr>
        </p:nvSpPr>
        <p:spPr>
          <a:xfrm>
            <a:off x="9133090" y="6927823"/>
            <a:ext cx="2108307" cy="2108307"/>
          </a:xfrm>
          <a:prstGeom prst="ellipse">
            <a:avLst/>
          </a:prstGeom>
          <a:solidFill>
            <a:schemeClr val="bg1"/>
          </a:solidFill>
        </p:spPr>
      </p:sp>
      <p:sp>
        <p:nvSpPr>
          <p:cNvPr id="66" name="object 6">
            <a:extLst>
              <a:ext uri="{FF2B5EF4-FFF2-40B4-BE49-F238E27FC236}">
                <a16:creationId xmlns:a16="http://schemas.microsoft.com/office/drawing/2014/main" id="{306853E4-BDAC-EB47-82B2-6790A1413F65}"/>
              </a:ext>
            </a:extLst>
          </p:cNvPr>
          <p:cNvSpPr/>
          <p:nvPr userDrawn="1"/>
        </p:nvSpPr>
        <p:spPr>
          <a:xfrm>
            <a:off x="11674610" y="7439820"/>
            <a:ext cx="4150876" cy="479050"/>
          </a:xfrm>
          <a:custGeom>
            <a:avLst/>
            <a:gdLst/>
            <a:ahLst/>
            <a:cxnLst/>
            <a:rect l="l" t="t" r="r" b="b"/>
            <a:pathLst>
              <a:path w="10188575">
                <a:moveTo>
                  <a:pt x="0" y="0"/>
                </a:moveTo>
                <a:lnTo>
                  <a:pt x="10187951" y="0"/>
                </a:lnTo>
              </a:path>
            </a:pathLst>
          </a:custGeom>
          <a:ln w="31412">
            <a:solidFill>
              <a:srgbClr val="BEC0C1"/>
            </a:solidFill>
          </a:ln>
        </p:spPr>
        <p:txBody>
          <a:bodyPr wrap="square" lIns="0" tIns="0" rIns="0" bIns="0" rtlCol="0"/>
          <a:lstStyle/>
          <a:p>
            <a:endParaRPr/>
          </a:p>
        </p:txBody>
      </p:sp>
      <p:sp>
        <p:nvSpPr>
          <p:cNvPr id="37" name="Holder 2"/>
          <p:cNvSpPr>
            <a:spLocks noGrp="1"/>
          </p:cNvSpPr>
          <p:nvPr>
            <p:ph type="title" hasCustomPrompt="1"/>
          </p:nvPr>
        </p:nvSpPr>
        <p:spPr>
          <a:xfrm>
            <a:off x="3138288" y="2126871"/>
            <a:ext cx="12476361" cy="1102227"/>
          </a:xfrm>
          <a:prstGeom prst="rect">
            <a:avLst/>
          </a:prstGeom>
        </p:spPr>
        <p:txBody>
          <a:bodyPr lIns="0" tIns="0" rIns="0" bIns="0"/>
          <a:lstStyle>
            <a:lvl1pPr>
              <a:defRPr sz="5750" b="0" i="0">
                <a:solidFill>
                  <a:srgbClr val="25282A"/>
                </a:solidFill>
                <a:latin typeface="Century Gothic"/>
                <a:cs typeface="Century Gothic"/>
              </a:defRPr>
            </a:lvl1pPr>
          </a:lstStyle>
          <a:p>
            <a:r>
              <a:rPr lang="es-ES" dirty="0"/>
              <a:t>Título</a:t>
            </a:r>
            <a:endParaRPr dirty="0"/>
          </a:p>
        </p:txBody>
      </p:sp>
      <p:sp>
        <p:nvSpPr>
          <p:cNvPr id="36" name="Holder 3">
            <a:extLst>
              <a:ext uri="{FF2B5EF4-FFF2-40B4-BE49-F238E27FC236}">
                <a16:creationId xmlns:a16="http://schemas.microsoft.com/office/drawing/2014/main" id="{DB5A981C-9F6E-A242-A2B1-09EF9E023B2A}"/>
              </a:ext>
            </a:extLst>
          </p:cNvPr>
          <p:cNvSpPr>
            <a:spLocks noGrp="1"/>
          </p:cNvSpPr>
          <p:nvPr>
            <p:ph type="body" idx="43" hasCustomPrompt="1"/>
          </p:nvPr>
        </p:nvSpPr>
        <p:spPr>
          <a:xfrm>
            <a:off x="3624018" y="6995034"/>
            <a:ext cx="4140286" cy="479050"/>
          </a:xfrm>
          <a:prstGeom prst="rect">
            <a:avLst/>
          </a:prstGeom>
        </p:spPr>
        <p:txBody>
          <a:bodyPr lIns="0" tIns="0" rIns="0" bIns="0"/>
          <a:lstStyle>
            <a:lvl1pPr>
              <a:defRPr b="1" i="0">
                <a:solidFill>
                  <a:schemeClr val="tx1"/>
                </a:solidFill>
              </a:defRPr>
            </a:lvl1pPr>
          </a:lstStyle>
          <a:p>
            <a:r>
              <a:rPr lang="es-ES" dirty="0"/>
              <a:t>Nombre</a:t>
            </a:r>
            <a:endParaRPr dirty="0"/>
          </a:p>
        </p:txBody>
      </p:sp>
      <p:sp>
        <p:nvSpPr>
          <p:cNvPr id="38" name="Holder 3">
            <a:extLst>
              <a:ext uri="{FF2B5EF4-FFF2-40B4-BE49-F238E27FC236}">
                <a16:creationId xmlns:a16="http://schemas.microsoft.com/office/drawing/2014/main" id="{FA5012F6-4C5A-4D49-A456-6C73B7651550}"/>
              </a:ext>
            </a:extLst>
          </p:cNvPr>
          <p:cNvSpPr>
            <a:spLocks noGrp="1"/>
          </p:cNvSpPr>
          <p:nvPr>
            <p:ph type="body" idx="44" hasCustomPrompt="1"/>
          </p:nvPr>
        </p:nvSpPr>
        <p:spPr>
          <a:xfrm>
            <a:off x="3624018" y="7690773"/>
            <a:ext cx="4407917" cy="769455"/>
          </a:xfrm>
          <a:prstGeom prst="rect">
            <a:avLst/>
          </a:prstGeom>
        </p:spPr>
        <p:txBody>
          <a:bodyPr lIns="0" tIns="0" rIns="0" bIns="0"/>
          <a:lstStyle>
            <a:lvl1pPr>
              <a:defRPr b="0" i="0">
                <a:solidFill>
                  <a:schemeClr val="tx1"/>
                </a:solidFill>
              </a:defRPr>
            </a:lvl1pPr>
          </a:lstStyle>
          <a:p>
            <a:r>
              <a:rPr lang="es-ES" dirty="0"/>
              <a:t>Cargo</a:t>
            </a:r>
          </a:p>
        </p:txBody>
      </p:sp>
      <p:sp>
        <p:nvSpPr>
          <p:cNvPr id="41" name="Holder 3">
            <a:extLst>
              <a:ext uri="{FF2B5EF4-FFF2-40B4-BE49-F238E27FC236}">
                <a16:creationId xmlns:a16="http://schemas.microsoft.com/office/drawing/2014/main" id="{9246F952-A5B9-E94E-A009-78875A57C0E5}"/>
              </a:ext>
            </a:extLst>
          </p:cNvPr>
          <p:cNvSpPr>
            <a:spLocks noGrp="1"/>
          </p:cNvSpPr>
          <p:nvPr>
            <p:ph type="body" idx="45" hasCustomPrompt="1"/>
          </p:nvPr>
        </p:nvSpPr>
        <p:spPr>
          <a:xfrm>
            <a:off x="3624018" y="8545539"/>
            <a:ext cx="4407917" cy="423203"/>
          </a:xfrm>
          <a:prstGeom prst="rect">
            <a:avLst/>
          </a:prstGeom>
        </p:spPr>
        <p:txBody>
          <a:bodyPr lIns="0" tIns="0" rIns="0" bIns="0"/>
          <a:lstStyle>
            <a:lvl1pPr>
              <a:defRPr b="1" i="0" u="sng">
                <a:solidFill>
                  <a:srgbClr val="C2C5C8"/>
                </a:solidFill>
              </a:defRPr>
            </a:lvl1pPr>
          </a:lstStyle>
          <a:p>
            <a:r>
              <a:rPr lang="es-ES" dirty="0"/>
              <a:t>email@ga-p.com</a:t>
            </a:r>
          </a:p>
        </p:txBody>
      </p:sp>
      <p:sp>
        <p:nvSpPr>
          <p:cNvPr id="49" name="object 6">
            <a:extLst>
              <a:ext uri="{FF2B5EF4-FFF2-40B4-BE49-F238E27FC236}">
                <a16:creationId xmlns:a16="http://schemas.microsoft.com/office/drawing/2014/main" id="{93EF4600-9686-3946-BE7E-64B567F9FE67}"/>
              </a:ext>
            </a:extLst>
          </p:cNvPr>
          <p:cNvSpPr/>
          <p:nvPr userDrawn="1"/>
        </p:nvSpPr>
        <p:spPr>
          <a:xfrm>
            <a:off x="3624018" y="7503548"/>
            <a:ext cx="4150876" cy="479050"/>
          </a:xfrm>
          <a:custGeom>
            <a:avLst/>
            <a:gdLst/>
            <a:ahLst/>
            <a:cxnLst/>
            <a:rect l="l" t="t" r="r" b="b"/>
            <a:pathLst>
              <a:path w="10188575">
                <a:moveTo>
                  <a:pt x="0" y="0"/>
                </a:moveTo>
                <a:lnTo>
                  <a:pt x="10187951" y="0"/>
                </a:lnTo>
              </a:path>
            </a:pathLst>
          </a:custGeom>
          <a:ln w="31412">
            <a:solidFill>
              <a:srgbClr val="BEC0C1"/>
            </a:solidFill>
          </a:ln>
        </p:spPr>
        <p:txBody>
          <a:bodyPr wrap="square" lIns="0" tIns="0" rIns="0" bIns="0" rtlCol="0"/>
          <a:lstStyle/>
          <a:p>
            <a:endParaRPr/>
          </a:p>
        </p:txBody>
      </p:sp>
      <p:sp>
        <p:nvSpPr>
          <p:cNvPr id="50" name="Holder 3">
            <a:extLst>
              <a:ext uri="{FF2B5EF4-FFF2-40B4-BE49-F238E27FC236}">
                <a16:creationId xmlns:a16="http://schemas.microsoft.com/office/drawing/2014/main" id="{DB5A981C-9F6E-A242-A2B1-09EF9E023B2A}"/>
              </a:ext>
            </a:extLst>
          </p:cNvPr>
          <p:cNvSpPr>
            <a:spLocks noGrp="1"/>
          </p:cNvSpPr>
          <p:nvPr>
            <p:ph type="body" idx="46" hasCustomPrompt="1"/>
          </p:nvPr>
        </p:nvSpPr>
        <p:spPr>
          <a:xfrm>
            <a:off x="11674420" y="4342993"/>
            <a:ext cx="4140286" cy="479050"/>
          </a:xfrm>
          <a:prstGeom prst="rect">
            <a:avLst/>
          </a:prstGeom>
        </p:spPr>
        <p:txBody>
          <a:bodyPr lIns="0" tIns="0" rIns="0" bIns="0"/>
          <a:lstStyle>
            <a:lvl1pPr>
              <a:defRPr b="1" i="0">
                <a:solidFill>
                  <a:schemeClr val="tx1"/>
                </a:solidFill>
              </a:defRPr>
            </a:lvl1pPr>
          </a:lstStyle>
          <a:p>
            <a:r>
              <a:rPr lang="es-ES" dirty="0"/>
              <a:t>Nombre</a:t>
            </a:r>
            <a:endParaRPr dirty="0"/>
          </a:p>
        </p:txBody>
      </p:sp>
      <p:sp>
        <p:nvSpPr>
          <p:cNvPr id="51" name="Holder 3">
            <a:extLst>
              <a:ext uri="{FF2B5EF4-FFF2-40B4-BE49-F238E27FC236}">
                <a16:creationId xmlns:a16="http://schemas.microsoft.com/office/drawing/2014/main" id="{FA5012F6-4C5A-4D49-A456-6C73B7651550}"/>
              </a:ext>
            </a:extLst>
          </p:cNvPr>
          <p:cNvSpPr>
            <a:spLocks noGrp="1"/>
          </p:cNvSpPr>
          <p:nvPr>
            <p:ph type="body" idx="47" hasCustomPrompt="1"/>
          </p:nvPr>
        </p:nvSpPr>
        <p:spPr>
          <a:xfrm>
            <a:off x="11674420" y="5038732"/>
            <a:ext cx="4407917" cy="769455"/>
          </a:xfrm>
          <a:prstGeom prst="rect">
            <a:avLst/>
          </a:prstGeom>
        </p:spPr>
        <p:txBody>
          <a:bodyPr lIns="0" tIns="0" rIns="0" bIns="0"/>
          <a:lstStyle>
            <a:lvl1pPr>
              <a:defRPr b="0" i="0">
                <a:solidFill>
                  <a:schemeClr val="tx1"/>
                </a:solidFill>
              </a:defRPr>
            </a:lvl1pPr>
          </a:lstStyle>
          <a:p>
            <a:r>
              <a:rPr lang="es-ES" dirty="0"/>
              <a:t>Cargo</a:t>
            </a:r>
          </a:p>
        </p:txBody>
      </p:sp>
      <p:sp>
        <p:nvSpPr>
          <p:cNvPr id="55" name="Holder 3">
            <a:extLst>
              <a:ext uri="{FF2B5EF4-FFF2-40B4-BE49-F238E27FC236}">
                <a16:creationId xmlns:a16="http://schemas.microsoft.com/office/drawing/2014/main" id="{9246F952-A5B9-E94E-A009-78875A57C0E5}"/>
              </a:ext>
            </a:extLst>
          </p:cNvPr>
          <p:cNvSpPr>
            <a:spLocks noGrp="1"/>
          </p:cNvSpPr>
          <p:nvPr>
            <p:ph type="body" idx="48" hasCustomPrompt="1"/>
          </p:nvPr>
        </p:nvSpPr>
        <p:spPr>
          <a:xfrm>
            <a:off x="11674420" y="5893498"/>
            <a:ext cx="4407917" cy="423203"/>
          </a:xfrm>
          <a:prstGeom prst="rect">
            <a:avLst/>
          </a:prstGeom>
        </p:spPr>
        <p:txBody>
          <a:bodyPr lIns="0" tIns="0" rIns="0" bIns="0"/>
          <a:lstStyle>
            <a:lvl1pPr>
              <a:defRPr b="1" i="0" u="sng">
                <a:solidFill>
                  <a:srgbClr val="C2C5C8"/>
                </a:solidFill>
              </a:defRPr>
            </a:lvl1pPr>
          </a:lstStyle>
          <a:p>
            <a:r>
              <a:rPr lang="es-ES" dirty="0"/>
              <a:t>email@ga-p.com</a:t>
            </a:r>
          </a:p>
        </p:txBody>
      </p:sp>
      <p:sp>
        <p:nvSpPr>
          <p:cNvPr id="56" name="Holder 3">
            <a:extLst>
              <a:ext uri="{FF2B5EF4-FFF2-40B4-BE49-F238E27FC236}">
                <a16:creationId xmlns:a16="http://schemas.microsoft.com/office/drawing/2014/main" id="{DB5A981C-9F6E-A242-A2B1-09EF9E023B2A}"/>
              </a:ext>
            </a:extLst>
          </p:cNvPr>
          <p:cNvSpPr>
            <a:spLocks noGrp="1"/>
          </p:cNvSpPr>
          <p:nvPr>
            <p:ph type="body" idx="49" hasCustomPrompt="1"/>
          </p:nvPr>
        </p:nvSpPr>
        <p:spPr>
          <a:xfrm>
            <a:off x="11674420" y="6957567"/>
            <a:ext cx="4140286" cy="479050"/>
          </a:xfrm>
          <a:prstGeom prst="rect">
            <a:avLst/>
          </a:prstGeom>
        </p:spPr>
        <p:txBody>
          <a:bodyPr lIns="0" tIns="0" rIns="0" bIns="0"/>
          <a:lstStyle>
            <a:lvl1pPr>
              <a:defRPr b="1" i="0">
                <a:solidFill>
                  <a:schemeClr val="tx1"/>
                </a:solidFill>
              </a:defRPr>
            </a:lvl1pPr>
          </a:lstStyle>
          <a:p>
            <a:r>
              <a:rPr lang="es-ES" dirty="0"/>
              <a:t>Nombre</a:t>
            </a:r>
            <a:endParaRPr dirty="0"/>
          </a:p>
        </p:txBody>
      </p:sp>
      <p:sp>
        <p:nvSpPr>
          <p:cNvPr id="57" name="Holder 3">
            <a:extLst>
              <a:ext uri="{FF2B5EF4-FFF2-40B4-BE49-F238E27FC236}">
                <a16:creationId xmlns:a16="http://schemas.microsoft.com/office/drawing/2014/main" id="{FA5012F6-4C5A-4D49-A456-6C73B7651550}"/>
              </a:ext>
            </a:extLst>
          </p:cNvPr>
          <p:cNvSpPr>
            <a:spLocks noGrp="1"/>
          </p:cNvSpPr>
          <p:nvPr>
            <p:ph type="body" idx="50" hasCustomPrompt="1"/>
          </p:nvPr>
        </p:nvSpPr>
        <p:spPr>
          <a:xfrm>
            <a:off x="11674420" y="7653306"/>
            <a:ext cx="4407917" cy="769455"/>
          </a:xfrm>
          <a:prstGeom prst="rect">
            <a:avLst/>
          </a:prstGeom>
        </p:spPr>
        <p:txBody>
          <a:bodyPr lIns="0" tIns="0" rIns="0" bIns="0"/>
          <a:lstStyle>
            <a:lvl1pPr>
              <a:defRPr b="0" i="0">
                <a:solidFill>
                  <a:schemeClr val="tx1"/>
                </a:solidFill>
              </a:defRPr>
            </a:lvl1pPr>
          </a:lstStyle>
          <a:p>
            <a:r>
              <a:rPr lang="es-ES" dirty="0"/>
              <a:t>Cargo</a:t>
            </a:r>
          </a:p>
        </p:txBody>
      </p:sp>
      <p:sp>
        <p:nvSpPr>
          <p:cNvPr id="61" name="Holder 3">
            <a:extLst>
              <a:ext uri="{FF2B5EF4-FFF2-40B4-BE49-F238E27FC236}">
                <a16:creationId xmlns:a16="http://schemas.microsoft.com/office/drawing/2014/main" id="{9246F952-A5B9-E94E-A009-78875A57C0E5}"/>
              </a:ext>
            </a:extLst>
          </p:cNvPr>
          <p:cNvSpPr>
            <a:spLocks noGrp="1"/>
          </p:cNvSpPr>
          <p:nvPr>
            <p:ph type="body" idx="51" hasCustomPrompt="1"/>
          </p:nvPr>
        </p:nvSpPr>
        <p:spPr>
          <a:xfrm>
            <a:off x="11674420" y="8508072"/>
            <a:ext cx="4407917" cy="423203"/>
          </a:xfrm>
          <a:prstGeom prst="rect">
            <a:avLst/>
          </a:prstGeom>
        </p:spPr>
        <p:txBody>
          <a:bodyPr lIns="0" tIns="0" rIns="0" bIns="0"/>
          <a:lstStyle>
            <a:lvl1pPr>
              <a:defRPr b="1" i="0" u="sng">
                <a:solidFill>
                  <a:srgbClr val="C2C5C8"/>
                </a:solidFill>
              </a:defRPr>
            </a:lvl1pPr>
          </a:lstStyle>
          <a:p>
            <a:r>
              <a:rPr lang="es-ES" dirty="0"/>
              <a:t>email@ga-p.com</a:t>
            </a:r>
          </a:p>
        </p:txBody>
      </p:sp>
    </p:spTree>
    <p:extLst>
      <p:ext uri="{BB962C8B-B14F-4D97-AF65-F5344CB8AC3E}">
        <p14:creationId xmlns:p14="http://schemas.microsoft.com/office/powerpoint/2010/main" val="3998773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redenciales">
    <p:spTree>
      <p:nvGrpSpPr>
        <p:cNvPr id="1" name=""/>
        <p:cNvGrpSpPr/>
        <p:nvPr/>
      </p:nvGrpSpPr>
      <p:grpSpPr>
        <a:xfrm>
          <a:off x="0" y="0"/>
          <a:ext cx="0" cy="0"/>
          <a:chOff x="0" y="0"/>
          <a:chExt cx="0" cy="0"/>
        </a:xfrm>
      </p:grpSpPr>
      <p:sp>
        <p:nvSpPr>
          <p:cNvPr id="79" name="Holder 3">
            <a:extLst>
              <a:ext uri="{FF2B5EF4-FFF2-40B4-BE49-F238E27FC236}">
                <a16:creationId xmlns:a16="http://schemas.microsoft.com/office/drawing/2014/main" id="{48376371-7BB7-D645-ACB0-11181CEF17E1}"/>
              </a:ext>
            </a:extLst>
          </p:cNvPr>
          <p:cNvSpPr>
            <a:spLocks noGrp="1"/>
          </p:cNvSpPr>
          <p:nvPr>
            <p:ph type="body" idx="21" hasCustomPrompt="1"/>
          </p:nvPr>
        </p:nvSpPr>
        <p:spPr>
          <a:xfrm>
            <a:off x="1083405"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0" name="Holder 3">
            <a:extLst>
              <a:ext uri="{FF2B5EF4-FFF2-40B4-BE49-F238E27FC236}">
                <a16:creationId xmlns:a16="http://schemas.microsoft.com/office/drawing/2014/main" id="{CF391EF0-C58F-0949-8173-6DA24245B0A3}"/>
              </a:ext>
            </a:extLst>
          </p:cNvPr>
          <p:cNvSpPr>
            <a:spLocks noGrp="1"/>
          </p:cNvSpPr>
          <p:nvPr>
            <p:ph type="body" idx="11" hasCustomPrompt="1"/>
          </p:nvPr>
        </p:nvSpPr>
        <p:spPr>
          <a:xfrm>
            <a:off x="33857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1" name="Holder 3">
            <a:extLst>
              <a:ext uri="{FF2B5EF4-FFF2-40B4-BE49-F238E27FC236}">
                <a16:creationId xmlns:a16="http://schemas.microsoft.com/office/drawing/2014/main" id="{9DBC9B1A-15C3-AC44-94A4-3E103CF69FF1}"/>
              </a:ext>
            </a:extLst>
          </p:cNvPr>
          <p:cNvSpPr>
            <a:spLocks noGrp="1"/>
          </p:cNvSpPr>
          <p:nvPr>
            <p:ph type="body" idx="12" hasCustomPrompt="1"/>
          </p:nvPr>
        </p:nvSpPr>
        <p:spPr>
          <a:xfrm>
            <a:off x="5688063"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2" name="Holder 3">
            <a:extLst>
              <a:ext uri="{FF2B5EF4-FFF2-40B4-BE49-F238E27FC236}">
                <a16:creationId xmlns:a16="http://schemas.microsoft.com/office/drawing/2014/main" id="{80935CD3-E167-0B4B-91AF-967210396B4F}"/>
              </a:ext>
            </a:extLst>
          </p:cNvPr>
          <p:cNvSpPr>
            <a:spLocks noGrp="1"/>
          </p:cNvSpPr>
          <p:nvPr>
            <p:ph type="body" idx="22" hasCustomPrompt="1"/>
          </p:nvPr>
        </p:nvSpPr>
        <p:spPr>
          <a:xfrm>
            <a:off x="8235320"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3" name="Holder 3">
            <a:extLst>
              <a:ext uri="{FF2B5EF4-FFF2-40B4-BE49-F238E27FC236}">
                <a16:creationId xmlns:a16="http://schemas.microsoft.com/office/drawing/2014/main" id="{7E6685EB-A041-9544-907E-FC6B67938BAD}"/>
              </a:ext>
            </a:extLst>
          </p:cNvPr>
          <p:cNvSpPr>
            <a:spLocks noGrp="1"/>
          </p:cNvSpPr>
          <p:nvPr>
            <p:ph type="body" idx="23" hasCustomPrompt="1"/>
          </p:nvPr>
        </p:nvSpPr>
        <p:spPr>
          <a:xfrm>
            <a:off x="10700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4" name="Holder 3">
            <a:extLst>
              <a:ext uri="{FF2B5EF4-FFF2-40B4-BE49-F238E27FC236}">
                <a16:creationId xmlns:a16="http://schemas.microsoft.com/office/drawing/2014/main" id="{BF0BA8A8-7BA8-0A44-AD11-0AC2B60078A1}"/>
              </a:ext>
            </a:extLst>
          </p:cNvPr>
          <p:cNvSpPr>
            <a:spLocks noGrp="1"/>
          </p:cNvSpPr>
          <p:nvPr>
            <p:ph type="body" idx="24" hasCustomPrompt="1"/>
          </p:nvPr>
        </p:nvSpPr>
        <p:spPr>
          <a:xfrm>
            <a:off x="12986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5" name="Holder 3">
            <a:extLst>
              <a:ext uri="{FF2B5EF4-FFF2-40B4-BE49-F238E27FC236}">
                <a16:creationId xmlns:a16="http://schemas.microsoft.com/office/drawing/2014/main" id="{0901683A-BF5E-D54F-8441-87415B521D64}"/>
              </a:ext>
            </a:extLst>
          </p:cNvPr>
          <p:cNvSpPr>
            <a:spLocks noGrp="1"/>
          </p:cNvSpPr>
          <p:nvPr>
            <p:ph type="body" idx="25" hasCustomPrompt="1"/>
          </p:nvPr>
        </p:nvSpPr>
        <p:spPr>
          <a:xfrm>
            <a:off x="15305591"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6" name="Holder 3">
            <a:extLst>
              <a:ext uri="{FF2B5EF4-FFF2-40B4-BE49-F238E27FC236}">
                <a16:creationId xmlns:a16="http://schemas.microsoft.com/office/drawing/2014/main" id="{0F96C8D0-3C25-8149-9115-E67522570F84}"/>
              </a:ext>
            </a:extLst>
          </p:cNvPr>
          <p:cNvSpPr>
            <a:spLocks noGrp="1"/>
          </p:cNvSpPr>
          <p:nvPr>
            <p:ph type="body" idx="26" hasCustomPrompt="1"/>
          </p:nvPr>
        </p:nvSpPr>
        <p:spPr>
          <a:xfrm>
            <a:off x="17852848"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49" name="Holder 2">
            <a:extLst>
              <a:ext uri="{FF2B5EF4-FFF2-40B4-BE49-F238E27FC236}">
                <a16:creationId xmlns:a16="http://schemas.microsoft.com/office/drawing/2014/main" id="{5679DC7E-E209-EB43-BBA8-D179F2C2652C}"/>
              </a:ext>
            </a:extLst>
          </p:cNvPr>
          <p:cNvSpPr>
            <a:spLocks noGrp="1"/>
          </p:cNvSpPr>
          <p:nvPr>
            <p:ph type="title" hasCustomPrompt="1"/>
          </p:nvPr>
        </p:nvSpPr>
        <p:spPr>
          <a:xfrm>
            <a:off x="1188519" y="1492070"/>
            <a:ext cx="7938246" cy="1400930"/>
          </a:xfrm>
          <a:prstGeom prst="rect">
            <a:avLst/>
          </a:prstGeom>
        </p:spPr>
        <p:txBody>
          <a:bodyPr lIns="0" tIns="0" rIns="0" bIns="0"/>
          <a:lstStyle>
            <a:lvl1pPr>
              <a:defRPr sz="3250" b="0" i="0">
                <a:solidFill>
                  <a:srgbClr val="25282A"/>
                </a:solidFill>
                <a:latin typeface="Century Gothic"/>
                <a:cs typeface="Century Gothic"/>
              </a:defRPr>
            </a:lvl1pPr>
          </a:lstStyle>
          <a:p>
            <a:r>
              <a:rPr lang="es-ES" dirty="0"/>
              <a:t>DERECHO</a:t>
            </a:r>
            <a:br>
              <a:rPr lang="es-ES" dirty="0"/>
            </a:br>
            <a:r>
              <a:rPr lang="es-ES" dirty="0"/>
              <a:t>ADMINSTRATIVO</a:t>
            </a:r>
            <a:br>
              <a:rPr lang="es-ES" dirty="0"/>
            </a:br>
            <a:r>
              <a:rPr lang="es-ES" dirty="0"/>
              <a:t>Y REGULATORIO</a:t>
            </a:r>
            <a:endParaRPr dirty="0"/>
          </a:p>
        </p:txBody>
      </p:sp>
      <p:sp>
        <p:nvSpPr>
          <p:cNvPr id="51" name="Holder 3">
            <a:extLst>
              <a:ext uri="{FF2B5EF4-FFF2-40B4-BE49-F238E27FC236}">
                <a16:creationId xmlns:a16="http://schemas.microsoft.com/office/drawing/2014/main" id="{2C471A61-1002-184A-BFF8-5C2897FAAB7B}"/>
              </a:ext>
            </a:extLst>
          </p:cNvPr>
          <p:cNvSpPr>
            <a:spLocks noGrp="1"/>
          </p:cNvSpPr>
          <p:nvPr>
            <p:ph type="body" idx="29"/>
          </p:nvPr>
        </p:nvSpPr>
        <p:spPr>
          <a:xfrm>
            <a:off x="1188519" y="3521116"/>
            <a:ext cx="6196531" cy="5319514"/>
          </a:xfrm>
          <a:prstGeom prst="rect">
            <a:avLst/>
          </a:prstGeom>
        </p:spPr>
        <p:txBody>
          <a:bodyPr lIns="0" tIns="0" rIns="0" bIns="0"/>
          <a:lstStyle>
            <a:lvl1pPr>
              <a:defRPr b="0" i="0">
                <a:solidFill>
                  <a:schemeClr val="tx1"/>
                </a:solidFill>
              </a:defRPr>
            </a:lvl1pPr>
          </a:lstStyle>
          <a:p>
            <a:endParaRPr lang="es-ES" dirty="0"/>
          </a:p>
        </p:txBody>
      </p:sp>
      <p:pic>
        <p:nvPicPr>
          <p:cNvPr id="39" name="Imagen 38">
            <a:extLst>
              <a:ext uri="{FF2B5EF4-FFF2-40B4-BE49-F238E27FC236}">
                <a16:creationId xmlns:a16="http://schemas.microsoft.com/office/drawing/2014/main" id="{D658E812-35B0-524F-9B16-B7A45AD67BCD}"/>
              </a:ext>
            </a:extLst>
          </p:cNvPr>
          <p:cNvPicPr>
            <a:picLocks noChangeAspect="1"/>
          </p:cNvPicPr>
          <p:nvPr userDrawn="1"/>
        </p:nvPicPr>
        <p:blipFill>
          <a:blip r:embed="rId2"/>
          <a:stretch>
            <a:fillRect/>
          </a:stretch>
        </p:blipFill>
        <p:spPr>
          <a:xfrm>
            <a:off x="17286509" y="626828"/>
            <a:ext cx="1688467" cy="365074"/>
          </a:xfrm>
          <a:prstGeom prst="rect">
            <a:avLst/>
          </a:prstGeom>
        </p:spPr>
      </p:pic>
      <p:sp>
        <p:nvSpPr>
          <p:cNvPr id="20" name="object 6">
            <a:extLst>
              <a:ext uri="{FF2B5EF4-FFF2-40B4-BE49-F238E27FC236}">
                <a16:creationId xmlns:a16="http://schemas.microsoft.com/office/drawing/2014/main" id="{B9261FF1-D622-164D-B79F-0F196CC07677}"/>
              </a:ext>
            </a:extLst>
          </p:cNvPr>
          <p:cNvSpPr/>
          <p:nvPr userDrawn="1"/>
        </p:nvSpPr>
        <p:spPr>
          <a:xfrm>
            <a:off x="1" y="3097174"/>
            <a:ext cx="2736850" cy="479050"/>
          </a:xfrm>
          <a:custGeom>
            <a:avLst/>
            <a:gdLst/>
            <a:ahLst/>
            <a:cxnLst/>
            <a:rect l="l" t="t" r="r" b="b"/>
            <a:pathLst>
              <a:path w="10188575">
                <a:moveTo>
                  <a:pt x="0" y="0"/>
                </a:moveTo>
                <a:lnTo>
                  <a:pt x="10187951" y="0"/>
                </a:lnTo>
              </a:path>
            </a:pathLst>
          </a:custGeom>
          <a:ln w="31412">
            <a:solidFill>
              <a:srgbClr val="BEC0C1"/>
            </a:solidFill>
          </a:ln>
        </p:spPr>
        <p:txBody>
          <a:bodyPr wrap="square" lIns="0" tIns="0" rIns="0" bIns="0" rtlCol="0"/>
          <a:lstStyle/>
          <a:p>
            <a:endParaRPr/>
          </a:p>
        </p:txBody>
      </p:sp>
      <p:sp>
        <p:nvSpPr>
          <p:cNvPr id="23" name="Rectángulo 22">
            <a:extLst>
              <a:ext uri="{FF2B5EF4-FFF2-40B4-BE49-F238E27FC236}">
                <a16:creationId xmlns:a16="http://schemas.microsoft.com/office/drawing/2014/main" id="{CB1C5801-FB1F-AC4F-A94F-96FAB4F35418}"/>
              </a:ext>
            </a:extLst>
          </p:cNvPr>
          <p:cNvSpPr/>
          <p:nvPr userDrawn="1"/>
        </p:nvSpPr>
        <p:spPr>
          <a:xfrm>
            <a:off x="9162551" y="1478128"/>
            <a:ext cx="4859655" cy="6648095"/>
          </a:xfrm>
          <a:prstGeom prst="rect">
            <a:avLst/>
          </a:prstGeom>
          <a:solidFill>
            <a:srgbClr val="242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n>
                <a:noFill/>
              </a:ln>
              <a:solidFill>
                <a:srgbClr val="24282A"/>
              </a:solidFill>
            </a:endParaRPr>
          </a:p>
        </p:txBody>
      </p:sp>
      <p:sp>
        <p:nvSpPr>
          <p:cNvPr id="26" name="Holder 3">
            <a:extLst>
              <a:ext uri="{FF2B5EF4-FFF2-40B4-BE49-F238E27FC236}">
                <a16:creationId xmlns:a16="http://schemas.microsoft.com/office/drawing/2014/main" id="{7657440B-3D85-AF4E-99C9-2ED1B750F21D}"/>
              </a:ext>
            </a:extLst>
          </p:cNvPr>
          <p:cNvSpPr>
            <a:spLocks noGrp="1"/>
          </p:cNvSpPr>
          <p:nvPr>
            <p:ph type="body" idx="30"/>
          </p:nvPr>
        </p:nvSpPr>
        <p:spPr>
          <a:xfrm>
            <a:off x="9399982" y="1740442"/>
            <a:ext cx="4258370" cy="637634"/>
          </a:xfrm>
          <a:prstGeom prst="rect">
            <a:avLst/>
          </a:prstGeom>
        </p:spPr>
        <p:txBody>
          <a:bodyPr lIns="0" tIns="0" rIns="0" bIns="0"/>
          <a:lstStyle>
            <a:lvl1pPr>
              <a:defRPr b="1" i="0">
                <a:solidFill>
                  <a:srgbClr val="7DC8CD"/>
                </a:solidFill>
              </a:defRPr>
            </a:lvl1pPr>
          </a:lstStyle>
          <a:p>
            <a:endParaRPr lang="es-ES" dirty="0"/>
          </a:p>
        </p:txBody>
      </p:sp>
      <p:sp>
        <p:nvSpPr>
          <p:cNvPr id="27" name="Holder 3">
            <a:extLst>
              <a:ext uri="{FF2B5EF4-FFF2-40B4-BE49-F238E27FC236}">
                <a16:creationId xmlns:a16="http://schemas.microsoft.com/office/drawing/2014/main" id="{7B48889E-2EE2-0D4A-AF62-A69FD53DAF24}"/>
              </a:ext>
            </a:extLst>
          </p:cNvPr>
          <p:cNvSpPr>
            <a:spLocks noGrp="1"/>
          </p:cNvSpPr>
          <p:nvPr>
            <p:ph type="body" idx="31"/>
          </p:nvPr>
        </p:nvSpPr>
        <p:spPr>
          <a:xfrm>
            <a:off x="9386699" y="2634812"/>
            <a:ext cx="4258370" cy="5319514"/>
          </a:xfrm>
          <a:prstGeom prst="rect">
            <a:avLst/>
          </a:prstGeom>
        </p:spPr>
        <p:txBody>
          <a:bodyPr lIns="0" tIns="0" rIns="0" bIns="0"/>
          <a:lstStyle>
            <a:lvl1pPr>
              <a:defRPr b="0" i="0">
                <a:solidFill>
                  <a:schemeClr val="bg1"/>
                </a:solidFill>
              </a:defRPr>
            </a:lvl1pPr>
          </a:lstStyle>
          <a:p>
            <a:endParaRPr lang="es-ES" dirty="0"/>
          </a:p>
        </p:txBody>
      </p:sp>
      <p:sp>
        <p:nvSpPr>
          <p:cNvPr id="28" name="Rectángulo 27">
            <a:extLst>
              <a:ext uri="{FF2B5EF4-FFF2-40B4-BE49-F238E27FC236}">
                <a16:creationId xmlns:a16="http://schemas.microsoft.com/office/drawing/2014/main" id="{18C0FA60-E23B-244D-BAFF-11A6E78C92E5}"/>
              </a:ext>
            </a:extLst>
          </p:cNvPr>
          <p:cNvSpPr/>
          <p:nvPr userDrawn="1"/>
        </p:nvSpPr>
        <p:spPr>
          <a:xfrm>
            <a:off x="14259637" y="1478128"/>
            <a:ext cx="4715340" cy="6648095"/>
          </a:xfrm>
          <a:prstGeom prst="rect">
            <a:avLst/>
          </a:prstGeom>
          <a:solidFill>
            <a:srgbClr val="E8E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n>
                <a:noFill/>
              </a:ln>
              <a:solidFill>
                <a:srgbClr val="24282A"/>
              </a:solidFill>
            </a:endParaRPr>
          </a:p>
        </p:txBody>
      </p:sp>
      <p:sp>
        <p:nvSpPr>
          <p:cNvPr id="30" name="Holder 3">
            <a:extLst>
              <a:ext uri="{FF2B5EF4-FFF2-40B4-BE49-F238E27FC236}">
                <a16:creationId xmlns:a16="http://schemas.microsoft.com/office/drawing/2014/main" id="{623F442E-88E5-8D43-A81F-DDCAF24F4669}"/>
              </a:ext>
            </a:extLst>
          </p:cNvPr>
          <p:cNvSpPr>
            <a:spLocks noGrp="1"/>
          </p:cNvSpPr>
          <p:nvPr>
            <p:ph type="body" idx="32"/>
          </p:nvPr>
        </p:nvSpPr>
        <p:spPr>
          <a:xfrm>
            <a:off x="14471650" y="1740442"/>
            <a:ext cx="4272643" cy="5319514"/>
          </a:xfrm>
          <a:prstGeom prst="rect">
            <a:avLst/>
          </a:prstGeom>
        </p:spPr>
        <p:txBody>
          <a:bodyPr lIns="0" tIns="0" rIns="0" bIns="0"/>
          <a:lstStyle>
            <a:lvl1pPr>
              <a:defRPr b="0" i="0">
                <a:solidFill>
                  <a:schemeClr val="tx1"/>
                </a:solidFill>
              </a:defRPr>
            </a:lvl1pPr>
          </a:lstStyle>
          <a:p>
            <a:endParaRPr lang="es-ES" dirty="0"/>
          </a:p>
        </p:txBody>
      </p:sp>
      <p:sp>
        <p:nvSpPr>
          <p:cNvPr id="21" name="Marcador de número de diapositiva 4">
            <a:extLst>
              <a:ext uri="{FF2B5EF4-FFF2-40B4-BE49-F238E27FC236}">
                <a16:creationId xmlns:a16="http://schemas.microsoft.com/office/drawing/2014/main" id="{CD695F93-FCF1-2B4C-B35D-E93C895B095E}"/>
              </a:ext>
            </a:extLst>
          </p:cNvPr>
          <p:cNvSpPr>
            <a:spLocks noGrp="1"/>
          </p:cNvSpPr>
          <p:nvPr>
            <p:ph type="sldNum" sz="quarter" idx="4"/>
          </p:nvPr>
        </p:nvSpPr>
        <p:spPr>
          <a:xfrm>
            <a:off x="18281650" y="10607675"/>
            <a:ext cx="1688467" cy="601662"/>
          </a:xfrm>
          <a:prstGeom prst="rect">
            <a:avLst/>
          </a:prstGeom>
        </p:spPr>
        <p:txBody>
          <a:bodyPr vert="horz" lIns="91440" tIns="45720" rIns="91440" bIns="45720" rtlCol="0" anchor="ctr"/>
          <a:lstStyle>
            <a:lvl1pPr algn="r">
              <a:defRPr sz="2200">
                <a:solidFill>
                  <a:schemeClr val="tx1"/>
                </a:solidFill>
                <a:latin typeface="Century Gothic" panose="020B0502020202020204" pitchFamily="34" charset="0"/>
              </a:defRPr>
            </a:lvl1pPr>
          </a:lstStyle>
          <a:p>
            <a:fld id="{209D1C4D-4041-144B-B163-8144F221166A}" type="slidenum">
              <a:rPr lang="es-ES" smtClean="0"/>
              <a:pPr/>
              <a:t>‹Nº›</a:t>
            </a:fld>
            <a:endParaRPr lang="es-ES" dirty="0"/>
          </a:p>
        </p:txBody>
      </p:sp>
    </p:spTree>
    <p:extLst>
      <p:ext uri="{BB962C8B-B14F-4D97-AF65-F5344CB8AC3E}">
        <p14:creationId xmlns:p14="http://schemas.microsoft.com/office/powerpoint/2010/main" val="2636502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rrículum individual">
    <p:spTree>
      <p:nvGrpSpPr>
        <p:cNvPr id="1" name=""/>
        <p:cNvGrpSpPr/>
        <p:nvPr/>
      </p:nvGrpSpPr>
      <p:grpSpPr>
        <a:xfrm>
          <a:off x="0" y="0"/>
          <a:ext cx="0" cy="0"/>
          <a:chOff x="0" y="0"/>
          <a:chExt cx="0" cy="0"/>
        </a:xfrm>
      </p:grpSpPr>
      <p:sp>
        <p:nvSpPr>
          <p:cNvPr id="79" name="Holder 3">
            <a:extLst>
              <a:ext uri="{FF2B5EF4-FFF2-40B4-BE49-F238E27FC236}">
                <a16:creationId xmlns:a16="http://schemas.microsoft.com/office/drawing/2014/main" id="{48376371-7BB7-D645-ACB0-11181CEF17E1}"/>
              </a:ext>
            </a:extLst>
          </p:cNvPr>
          <p:cNvSpPr>
            <a:spLocks noGrp="1"/>
          </p:cNvSpPr>
          <p:nvPr>
            <p:ph type="body" idx="21" hasCustomPrompt="1"/>
          </p:nvPr>
        </p:nvSpPr>
        <p:spPr>
          <a:xfrm>
            <a:off x="1083405"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0" name="Holder 3">
            <a:extLst>
              <a:ext uri="{FF2B5EF4-FFF2-40B4-BE49-F238E27FC236}">
                <a16:creationId xmlns:a16="http://schemas.microsoft.com/office/drawing/2014/main" id="{CF391EF0-C58F-0949-8173-6DA24245B0A3}"/>
              </a:ext>
            </a:extLst>
          </p:cNvPr>
          <p:cNvSpPr>
            <a:spLocks noGrp="1"/>
          </p:cNvSpPr>
          <p:nvPr>
            <p:ph type="body" idx="11" hasCustomPrompt="1"/>
          </p:nvPr>
        </p:nvSpPr>
        <p:spPr>
          <a:xfrm>
            <a:off x="33857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1" name="Holder 3">
            <a:extLst>
              <a:ext uri="{FF2B5EF4-FFF2-40B4-BE49-F238E27FC236}">
                <a16:creationId xmlns:a16="http://schemas.microsoft.com/office/drawing/2014/main" id="{9DBC9B1A-15C3-AC44-94A4-3E103CF69FF1}"/>
              </a:ext>
            </a:extLst>
          </p:cNvPr>
          <p:cNvSpPr>
            <a:spLocks noGrp="1"/>
          </p:cNvSpPr>
          <p:nvPr>
            <p:ph type="body" idx="12" hasCustomPrompt="1"/>
          </p:nvPr>
        </p:nvSpPr>
        <p:spPr>
          <a:xfrm>
            <a:off x="5688063"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2" name="Holder 3">
            <a:extLst>
              <a:ext uri="{FF2B5EF4-FFF2-40B4-BE49-F238E27FC236}">
                <a16:creationId xmlns:a16="http://schemas.microsoft.com/office/drawing/2014/main" id="{80935CD3-E167-0B4B-91AF-967210396B4F}"/>
              </a:ext>
            </a:extLst>
          </p:cNvPr>
          <p:cNvSpPr>
            <a:spLocks noGrp="1"/>
          </p:cNvSpPr>
          <p:nvPr>
            <p:ph type="body" idx="22" hasCustomPrompt="1"/>
          </p:nvPr>
        </p:nvSpPr>
        <p:spPr>
          <a:xfrm>
            <a:off x="8235320"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3" name="Holder 3">
            <a:extLst>
              <a:ext uri="{FF2B5EF4-FFF2-40B4-BE49-F238E27FC236}">
                <a16:creationId xmlns:a16="http://schemas.microsoft.com/office/drawing/2014/main" id="{7E6685EB-A041-9544-907E-FC6B67938BAD}"/>
              </a:ext>
            </a:extLst>
          </p:cNvPr>
          <p:cNvSpPr>
            <a:spLocks noGrp="1"/>
          </p:cNvSpPr>
          <p:nvPr>
            <p:ph type="body" idx="23" hasCustomPrompt="1"/>
          </p:nvPr>
        </p:nvSpPr>
        <p:spPr>
          <a:xfrm>
            <a:off x="10700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4" name="Holder 3">
            <a:extLst>
              <a:ext uri="{FF2B5EF4-FFF2-40B4-BE49-F238E27FC236}">
                <a16:creationId xmlns:a16="http://schemas.microsoft.com/office/drawing/2014/main" id="{BF0BA8A8-7BA8-0A44-AD11-0AC2B60078A1}"/>
              </a:ext>
            </a:extLst>
          </p:cNvPr>
          <p:cNvSpPr>
            <a:spLocks noGrp="1"/>
          </p:cNvSpPr>
          <p:nvPr>
            <p:ph type="body" idx="24" hasCustomPrompt="1"/>
          </p:nvPr>
        </p:nvSpPr>
        <p:spPr>
          <a:xfrm>
            <a:off x="12986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5" name="Holder 3">
            <a:extLst>
              <a:ext uri="{FF2B5EF4-FFF2-40B4-BE49-F238E27FC236}">
                <a16:creationId xmlns:a16="http://schemas.microsoft.com/office/drawing/2014/main" id="{0901683A-BF5E-D54F-8441-87415B521D64}"/>
              </a:ext>
            </a:extLst>
          </p:cNvPr>
          <p:cNvSpPr>
            <a:spLocks noGrp="1"/>
          </p:cNvSpPr>
          <p:nvPr>
            <p:ph type="body" idx="25" hasCustomPrompt="1"/>
          </p:nvPr>
        </p:nvSpPr>
        <p:spPr>
          <a:xfrm>
            <a:off x="15305591"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6" name="Holder 3">
            <a:extLst>
              <a:ext uri="{FF2B5EF4-FFF2-40B4-BE49-F238E27FC236}">
                <a16:creationId xmlns:a16="http://schemas.microsoft.com/office/drawing/2014/main" id="{0F96C8D0-3C25-8149-9115-E67522570F84}"/>
              </a:ext>
            </a:extLst>
          </p:cNvPr>
          <p:cNvSpPr>
            <a:spLocks noGrp="1"/>
          </p:cNvSpPr>
          <p:nvPr>
            <p:ph type="body" idx="26" hasCustomPrompt="1"/>
          </p:nvPr>
        </p:nvSpPr>
        <p:spPr>
          <a:xfrm>
            <a:off x="17852848"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49" name="Holder 2">
            <a:extLst>
              <a:ext uri="{FF2B5EF4-FFF2-40B4-BE49-F238E27FC236}">
                <a16:creationId xmlns:a16="http://schemas.microsoft.com/office/drawing/2014/main" id="{5679DC7E-E209-EB43-BBA8-D179F2C2652C}"/>
              </a:ext>
            </a:extLst>
          </p:cNvPr>
          <p:cNvSpPr>
            <a:spLocks noGrp="1"/>
          </p:cNvSpPr>
          <p:nvPr>
            <p:ph type="title" hasCustomPrompt="1"/>
          </p:nvPr>
        </p:nvSpPr>
        <p:spPr>
          <a:xfrm>
            <a:off x="1892300" y="2016717"/>
            <a:ext cx="1298505" cy="1400930"/>
          </a:xfrm>
          <a:prstGeom prst="rect">
            <a:avLst/>
          </a:prstGeom>
        </p:spPr>
        <p:txBody>
          <a:bodyPr lIns="0" tIns="0" rIns="0" bIns="0"/>
          <a:lstStyle>
            <a:lvl1pPr>
              <a:defRPr sz="3250" b="0" i="0">
                <a:solidFill>
                  <a:srgbClr val="25282A"/>
                </a:solidFill>
                <a:latin typeface="Century Gothic"/>
                <a:cs typeface="Century Gothic"/>
              </a:defRPr>
            </a:lvl1pPr>
          </a:lstStyle>
          <a:p>
            <a:r>
              <a:rPr lang="es-ES" dirty="0"/>
              <a:t>CV</a:t>
            </a:r>
            <a:endParaRPr dirty="0"/>
          </a:p>
        </p:txBody>
      </p:sp>
      <p:sp>
        <p:nvSpPr>
          <p:cNvPr id="51" name="Holder 3">
            <a:extLst>
              <a:ext uri="{FF2B5EF4-FFF2-40B4-BE49-F238E27FC236}">
                <a16:creationId xmlns:a16="http://schemas.microsoft.com/office/drawing/2014/main" id="{2C471A61-1002-184A-BFF8-5C2897FAAB7B}"/>
              </a:ext>
            </a:extLst>
          </p:cNvPr>
          <p:cNvSpPr>
            <a:spLocks noGrp="1"/>
          </p:cNvSpPr>
          <p:nvPr>
            <p:ph type="body" idx="29"/>
          </p:nvPr>
        </p:nvSpPr>
        <p:spPr>
          <a:xfrm>
            <a:off x="8235320" y="1628626"/>
            <a:ext cx="7790265" cy="8064649"/>
          </a:xfrm>
          <a:prstGeom prst="rect">
            <a:avLst/>
          </a:prstGeom>
        </p:spPr>
        <p:txBody>
          <a:bodyPr lIns="0" tIns="0" rIns="0" bIns="0"/>
          <a:lstStyle>
            <a:lvl1pPr>
              <a:defRPr b="0" i="0">
                <a:solidFill>
                  <a:schemeClr val="tx1"/>
                </a:solidFill>
              </a:defRPr>
            </a:lvl1pPr>
          </a:lstStyle>
          <a:p>
            <a:endParaRPr lang="es-ES" dirty="0"/>
          </a:p>
        </p:txBody>
      </p:sp>
      <p:pic>
        <p:nvPicPr>
          <p:cNvPr id="39" name="Imagen 38">
            <a:extLst>
              <a:ext uri="{FF2B5EF4-FFF2-40B4-BE49-F238E27FC236}">
                <a16:creationId xmlns:a16="http://schemas.microsoft.com/office/drawing/2014/main" id="{D658E812-35B0-524F-9B16-B7A45AD67BCD}"/>
              </a:ext>
            </a:extLst>
          </p:cNvPr>
          <p:cNvPicPr>
            <a:picLocks noChangeAspect="1"/>
          </p:cNvPicPr>
          <p:nvPr userDrawn="1"/>
        </p:nvPicPr>
        <p:blipFill>
          <a:blip r:embed="rId2"/>
          <a:stretch>
            <a:fillRect/>
          </a:stretch>
        </p:blipFill>
        <p:spPr>
          <a:xfrm>
            <a:off x="17286509" y="626828"/>
            <a:ext cx="1688467" cy="365074"/>
          </a:xfrm>
          <a:prstGeom prst="rect">
            <a:avLst/>
          </a:prstGeom>
        </p:spPr>
      </p:pic>
      <p:sp>
        <p:nvSpPr>
          <p:cNvPr id="20" name="object 6">
            <a:extLst>
              <a:ext uri="{FF2B5EF4-FFF2-40B4-BE49-F238E27FC236}">
                <a16:creationId xmlns:a16="http://schemas.microsoft.com/office/drawing/2014/main" id="{B9261FF1-D622-164D-B79F-0F196CC07677}"/>
              </a:ext>
            </a:extLst>
          </p:cNvPr>
          <p:cNvSpPr/>
          <p:nvPr userDrawn="1"/>
        </p:nvSpPr>
        <p:spPr>
          <a:xfrm>
            <a:off x="1" y="3097174"/>
            <a:ext cx="2736850" cy="479050"/>
          </a:xfrm>
          <a:custGeom>
            <a:avLst/>
            <a:gdLst/>
            <a:ahLst/>
            <a:cxnLst/>
            <a:rect l="l" t="t" r="r" b="b"/>
            <a:pathLst>
              <a:path w="10188575">
                <a:moveTo>
                  <a:pt x="0" y="0"/>
                </a:moveTo>
                <a:lnTo>
                  <a:pt x="10187951" y="0"/>
                </a:lnTo>
              </a:path>
            </a:pathLst>
          </a:custGeom>
          <a:ln w="31412">
            <a:solidFill>
              <a:srgbClr val="BEC0C1"/>
            </a:solidFill>
          </a:ln>
        </p:spPr>
        <p:txBody>
          <a:bodyPr wrap="square" lIns="0" tIns="0" rIns="0" bIns="0" rtlCol="0"/>
          <a:lstStyle/>
          <a:p>
            <a:endParaRPr/>
          </a:p>
        </p:txBody>
      </p:sp>
      <p:sp>
        <p:nvSpPr>
          <p:cNvPr id="21" name="Marcador de número de diapositiva 4">
            <a:extLst>
              <a:ext uri="{FF2B5EF4-FFF2-40B4-BE49-F238E27FC236}">
                <a16:creationId xmlns:a16="http://schemas.microsoft.com/office/drawing/2014/main" id="{CD695F93-FCF1-2B4C-B35D-E93C895B095E}"/>
              </a:ext>
            </a:extLst>
          </p:cNvPr>
          <p:cNvSpPr>
            <a:spLocks noGrp="1"/>
          </p:cNvSpPr>
          <p:nvPr>
            <p:ph type="sldNum" sz="quarter" idx="4"/>
          </p:nvPr>
        </p:nvSpPr>
        <p:spPr>
          <a:xfrm>
            <a:off x="18281650" y="10607675"/>
            <a:ext cx="1688467" cy="601662"/>
          </a:xfrm>
          <a:prstGeom prst="rect">
            <a:avLst/>
          </a:prstGeom>
        </p:spPr>
        <p:txBody>
          <a:bodyPr vert="horz" lIns="91440" tIns="45720" rIns="91440" bIns="45720" rtlCol="0" anchor="ctr"/>
          <a:lstStyle>
            <a:lvl1pPr algn="r">
              <a:defRPr sz="2200">
                <a:solidFill>
                  <a:schemeClr val="tx1"/>
                </a:solidFill>
                <a:latin typeface="Century Gothic" panose="020B0502020202020204" pitchFamily="34" charset="0"/>
              </a:defRPr>
            </a:lvl1pPr>
          </a:lstStyle>
          <a:p>
            <a:fld id="{209D1C4D-4041-144B-B163-8144F221166A}" type="slidenum">
              <a:rPr lang="es-ES" smtClean="0"/>
              <a:pPr/>
              <a:t>‹Nº›</a:t>
            </a:fld>
            <a:endParaRPr lang="es-ES" dirty="0"/>
          </a:p>
        </p:txBody>
      </p:sp>
      <p:sp>
        <p:nvSpPr>
          <p:cNvPr id="22" name="Holder 3">
            <a:extLst>
              <a:ext uri="{FF2B5EF4-FFF2-40B4-BE49-F238E27FC236}">
                <a16:creationId xmlns:a16="http://schemas.microsoft.com/office/drawing/2014/main" id="{2C471A61-1002-184A-BFF8-5C2897FAAB7B}"/>
              </a:ext>
            </a:extLst>
          </p:cNvPr>
          <p:cNvSpPr>
            <a:spLocks noGrp="1"/>
          </p:cNvSpPr>
          <p:nvPr>
            <p:ph type="body" idx="33" hasCustomPrompt="1"/>
          </p:nvPr>
        </p:nvSpPr>
        <p:spPr>
          <a:xfrm>
            <a:off x="4413250" y="4754761"/>
            <a:ext cx="3581400" cy="4938514"/>
          </a:xfrm>
          <a:prstGeom prst="rect">
            <a:avLst/>
          </a:prstGeom>
        </p:spPr>
        <p:txBody>
          <a:bodyPr lIns="0" tIns="0" rIns="0" bIns="0"/>
          <a:lstStyle>
            <a:lvl1pPr marL="0" marR="0" indent="0" defTabSz="914400" eaLnBrk="1" fontAlgn="auto" latinLnBrk="0" hangingPunct="1">
              <a:lnSpc>
                <a:spcPct val="100000"/>
              </a:lnSpc>
              <a:spcBef>
                <a:spcPts val="0"/>
              </a:spcBef>
              <a:spcAft>
                <a:spcPts val="0"/>
              </a:spcAft>
              <a:buClrTx/>
              <a:buSzTx/>
              <a:buFontTx/>
              <a:buNone/>
              <a:tabLst/>
              <a:defRPr lang="es-ES" sz="1800" b="1" i="0" baseline="0" dirty="0" smtClean="0">
                <a:solidFill>
                  <a:schemeClr val="tx1"/>
                </a:solidFill>
                <a:latin typeface="Century Gothic" panose="020B0502020202020204" pitchFamily="34" charset="0"/>
                <a:ea typeface="+mn-ea"/>
                <a:cs typeface="+mn-cs"/>
              </a:defRPr>
            </a:lvl1pPr>
          </a:lstStyle>
          <a:p>
            <a:r>
              <a:rPr lang="es-ES" b="0" i="0" dirty="0"/>
              <a:t>Cargo 1</a:t>
            </a:r>
          </a:p>
          <a:p>
            <a:r>
              <a:rPr lang="es-ES" b="0" i="0" dirty="0"/>
              <a:t>Cargo 2</a:t>
            </a:r>
          </a:p>
          <a:p>
            <a:endParaRPr lang="es-ES" b="0" i="0" dirty="0"/>
          </a:p>
          <a:p>
            <a:pPr marL="12700">
              <a:lnSpc>
                <a:spcPct val="100000"/>
              </a:lnSpc>
              <a:spcBef>
                <a:spcPts val="135"/>
              </a:spcBef>
            </a:pPr>
            <a:r>
              <a:rPr lang="de-DE" sz="1800" b="1" spc="20" dirty="0">
                <a:solidFill>
                  <a:srgbClr val="25282A"/>
                </a:solidFill>
                <a:latin typeface="Century Gothic" panose="020B0502020202020204" pitchFamily="34" charset="0"/>
                <a:cs typeface="Century Gothic"/>
              </a:rPr>
              <a:t>E:</a:t>
            </a:r>
            <a:r>
              <a:rPr lang="de-DE" sz="1800" b="1" spc="-35" dirty="0">
                <a:solidFill>
                  <a:srgbClr val="25282A"/>
                </a:solidFill>
                <a:latin typeface="Century Gothic" panose="020B0502020202020204" pitchFamily="34" charset="0"/>
                <a:cs typeface="Century Gothic"/>
              </a:rPr>
              <a:t> </a:t>
            </a:r>
            <a:r>
              <a:rPr lang="de-DE" sz="1800" b="1" spc="35" dirty="0">
                <a:solidFill>
                  <a:schemeClr val="bg1">
                    <a:lumMod val="75000"/>
                  </a:schemeClr>
                </a:solidFill>
                <a:latin typeface="Century Gothic" panose="020B0502020202020204" pitchFamily="34" charset="0"/>
                <a:cs typeface="Century Gothic"/>
              </a:rPr>
              <a:t>email</a:t>
            </a:r>
            <a:r>
              <a:rPr lang="de-DE" sz="1800" b="1" spc="35" dirty="0">
                <a:solidFill>
                  <a:schemeClr val="bg1">
                    <a:lumMod val="75000"/>
                  </a:schemeClr>
                </a:solidFill>
                <a:latin typeface="Century Gothic" panose="020B0502020202020204" pitchFamily="34" charset="0"/>
                <a:cs typeface="Century Gothic"/>
                <a:hlinkClick r:id="rId3">
                  <a:extLst>
                    <a:ext uri="{A12FA001-AC4F-418D-AE19-62706E023703}">
                      <ahyp:hlinkClr xmlns:ahyp="http://schemas.microsoft.com/office/drawing/2018/hyperlinkcolor" val="tx"/>
                    </a:ext>
                  </a:extLst>
                </a:hlinkClick>
              </a:rPr>
              <a:t>@ga-p.com </a:t>
            </a:r>
            <a:endParaRPr lang="de-DE" sz="1800" b="1" spc="35" dirty="0">
              <a:solidFill>
                <a:schemeClr val="bg1">
                  <a:lumMod val="75000"/>
                </a:schemeClr>
              </a:solidFill>
              <a:latin typeface="Century Gothic" panose="020B0502020202020204" pitchFamily="34" charset="0"/>
              <a:cs typeface="Century Gothic"/>
            </a:endParaRPr>
          </a:p>
          <a:p>
            <a:pPr marL="12700">
              <a:lnSpc>
                <a:spcPct val="100000"/>
              </a:lnSpc>
              <a:spcBef>
                <a:spcPts val="135"/>
              </a:spcBef>
            </a:pPr>
            <a:r>
              <a:rPr lang="de-DE" sz="1800" b="1" spc="-545" dirty="0">
                <a:solidFill>
                  <a:schemeClr val="bg1">
                    <a:lumMod val="65000"/>
                  </a:schemeClr>
                </a:solidFill>
                <a:latin typeface="Century Gothic" panose="020B0502020202020204" pitchFamily="34" charset="0"/>
                <a:cs typeface="Century Gothic"/>
              </a:rPr>
              <a:t> </a:t>
            </a:r>
            <a:r>
              <a:rPr lang="de-DE" sz="1800" b="1" spc="15" dirty="0">
                <a:solidFill>
                  <a:srgbClr val="25282A"/>
                </a:solidFill>
                <a:latin typeface="Century Gothic" panose="020B0502020202020204" pitchFamily="34" charset="0"/>
                <a:cs typeface="Century Gothic"/>
              </a:rPr>
              <a:t>T:</a:t>
            </a:r>
            <a:r>
              <a:rPr lang="de-DE" sz="1800" b="1" spc="30" dirty="0">
                <a:solidFill>
                  <a:srgbClr val="25282A"/>
                </a:solidFill>
                <a:latin typeface="Century Gothic" panose="020B0502020202020204" pitchFamily="34" charset="0"/>
                <a:cs typeface="Century Gothic"/>
              </a:rPr>
              <a:t> </a:t>
            </a:r>
            <a:r>
              <a:rPr lang="de-DE" sz="1800" spc="25" dirty="0">
                <a:solidFill>
                  <a:srgbClr val="25282A"/>
                </a:solidFill>
                <a:latin typeface="Century Gothic" panose="020B0502020202020204" pitchFamily="34" charset="0"/>
                <a:cs typeface="Century Gothic"/>
              </a:rPr>
              <a:t>(+34)</a:t>
            </a:r>
            <a:r>
              <a:rPr lang="de-DE" sz="1800" spc="35" dirty="0">
                <a:solidFill>
                  <a:srgbClr val="25282A"/>
                </a:solidFill>
                <a:latin typeface="Century Gothic" panose="020B0502020202020204" pitchFamily="34" charset="0"/>
                <a:cs typeface="Century Gothic"/>
              </a:rPr>
              <a:t> </a:t>
            </a:r>
            <a:r>
              <a:rPr lang="de-DE" sz="1800" dirty="0">
                <a:latin typeface="Century Gothic" panose="020B0502020202020204" pitchFamily="34" charset="0"/>
              </a:rPr>
              <a:t>91 582 XX </a:t>
            </a:r>
            <a:r>
              <a:rPr lang="de-DE" sz="1800" dirty="0" err="1">
                <a:latin typeface="Century Gothic" panose="020B0502020202020204" pitchFamily="34" charset="0"/>
              </a:rPr>
              <a:t>XX</a:t>
            </a:r>
            <a:endParaRPr lang="de-DE" sz="1800" dirty="0">
              <a:latin typeface="Century Gothic" panose="020B0502020202020204" pitchFamily="34" charset="0"/>
            </a:endParaRPr>
          </a:p>
          <a:p>
            <a:endParaRPr lang="es-ES" b="0" i="0" dirty="0"/>
          </a:p>
          <a:p>
            <a:pPr marL="0" marR="0" lvl="0" indent="0" defTabSz="914400" eaLnBrk="1" fontAlgn="auto" latinLnBrk="0" hangingPunct="1">
              <a:lnSpc>
                <a:spcPct val="100000"/>
              </a:lnSpc>
              <a:spcBef>
                <a:spcPts val="0"/>
              </a:spcBef>
              <a:spcAft>
                <a:spcPts val="0"/>
              </a:spcAft>
              <a:buClrTx/>
              <a:buSzTx/>
              <a:buFontTx/>
              <a:buNone/>
              <a:tabLst/>
              <a:defRPr/>
            </a:pPr>
            <a:r>
              <a:rPr lang="en-US" sz="1800" dirty="0">
                <a:latin typeface="Century Gothic" panose="020B0502020202020204" pitchFamily="34" charset="0"/>
              </a:rPr>
              <a:t>Lawyer ID no. XXXX</a:t>
            </a:r>
          </a:p>
          <a:p>
            <a:endParaRPr lang="es-ES" b="0" i="0" dirty="0"/>
          </a:p>
          <a:p>
            <a:endParaRPr lang="es-ES" b="0" i="0" dirty="0"/>
          </a:p>
          <a:p>
            <a:r>
              <a:rPr lang="en-US" sz="1800" b="1" dirty="0" err="1">
                <a:latin typeface="Century Gothic" panose="020B0502020202020204" pitchFamily="34" charset="0"/>
              </a:rPr>
              <a:t>Reconocimientos</a:t>
            </a:r>
            <a:r>
              <a:rPr lang="en-US" sz="1800" b="1" dirty="0">
                <a:latin typeface="Century Gothic" panose="020B0502020202020204" pitchFamily="34" charset="0"/>
              </a:rPr>
              <a:t> </a:t>
            </a:r>
            <a:r>
              <a:rPr lang="en-US" sz="1800" b="1" dirty="0" err="1">
                <a:latin typeface="Century Gothic" panose="020B0502020202020204" pitchFamily="34" charset="0"/>
              </a:rPr>
              <a:t>actualizados</a:t>
            </a:r>
            <a:r>
              <a:rPr lang="es-ES" b="0" i="0" dirty="0"/>
              <a:t>.</a:t>
            </a:r>
          </a:p>
        </p:txBody>
      </p:sp>
      <p:sp>
        <p:nvSpPr>
          <p:cNvPr id="24" name="Marcador de posición de imagen 9">
            <a:extLst>
              <a:ext uri="{FF2B5EF4-FFF2-40B4-BE49-F238E27FC236}">
                <a16:creationId xmlns:a16="http://schemas.microsoft.com/office/drawing/2014/main" id="{E88793C0-3FD3-354D-A318-792837BE9773}"/>
              </a:ext>
            </a:extLst>
          </p:cNvPr>
          <p:cNvSpPr>
            <a:spLocks noGrp="1"/>
          </p:cNvSpPr>
          <p:nvPr>
            <p:ph type="pic" sz="quarter" idx="28"/>
          </p:nvPr>
        </p:nvSpPr>
        <p:spPr>
          <a:xfrm>
            <a:off x="5149796" y="1628626"/>
            <a:ext cx="2108307" cy="2108307"/>
          </a:xfrm>
          <a:prstGeom prst="ellipse">
            <a:avLst/>
          </a:prstGeom>
          <a:solidFill>
            <a:schemeClr val="bg1"/>
          </a:solidFill>
        </p:spPr>
      </p:sp>
      <p:sp>
        <p:nvSpPr>
          <p:cNvPr id="25" name="Holder 3">
            <a:extLst>
              <a:ext uri="{FF2B5EF4-FFF2-40B4-BE49-F238E27FC236}">
                <a16:creationId xmlns:a16="http://schemas.microsoft.com/office/drawing/2014/main" id="{2C471A61-1002-184A-BFF8-5C2897FAAB7B}"/>
              </a:ext>
            </a:extLst>
          </p:cNvPr>
          <p:cNvSpPr>
            <a:spLocks noGrp="1"/>
          </p:cNvSpPr>
          <p:nvPr>
            <p:ph type="body" idx="34" hasCustomPrompt="1"/>
          </p:nvPr>
        </p:nvSpPr>
        <p:spPr>
          <a:xfrm>
            <a:off x="4413250" y="4141878"/>
            <a:ext cx="3581400" cy="536683"/>
          </a:xfrm>
          <a:prstGeom prst="rect">
            <a:avLst/>
          </a:prstGeom>
        </p:spPr>
        <p:txBody>
          <a:bodyPr lIns="0" tIns="0" rIns="0" bIns="0"/>
          <a:lstStyle>
            <a:lvl1pPr>
              <a:defRPr sz="1800" b="1" i="0" baseline="0">
                <a:solidFill>
                  <a:schemeClr val="tx1"/>
                </a:solidFill>
              </a:defRPr>
            </a:lvl1pPr>
          </a:lstStyle>
          <a:p>
            <a:r>
              <a:rPr lang="es-ES" b="1" i="0" dirty="0"/>
              <a:t>Nombre Apellido</a:t>
            </a:r>
            <a:endParaRPr lang="es-ES" b="0" i="0" dirty="0"/>
          </a:p>
        </p:txBody>
      </p:sp>
    </p:spTree>
    <p:extLst>
      <p:ext uri="{BB962C8B-B14F-4D97-AF65-F5344CB8AC3E}">
        <p14:creationId xmlns:p14="http://schemas.microsoft.com/office/powerpoint/2010/main" val="988357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rrículum varios">
    <p:spTree>
      <p:nvGrpSpPr>
        <p:cNvPr id="1" name=""/>
        <p:cNvGrpSpPr/>
        <p:nvPr/>
      </p:nvGrpSpPr>
      <p:grpSpPr>
        <a:xfrm>
          <a:off x="0" y="0"/>
          <a:ext cx="0" cy="0"/>
          <a:chOff x="0" y="0"/>
          <a:chExt cx="0" cy="0"/>
        </a:xfrm>
      </p:grpSpPr>
      <p:sp>
        <p:nvSpPr>
          <p:cNvPr id="79" name="Holder 3">
            <a:extLst>
              <a:ext uri="{FF2B5EF4-FFF2-40B4-BE49-F238E27FC236}">
                <a16:creationId xmlns:a16="http://schemas.microsoft.com/office/drawing/2014/main" id="{48376371-7BB7-D645-ACB0-11181CEF17E1}"/>
              </a:ext>
            </a:extLst>
          </p:cNvPr>
          <p:cNvSpPr>
            <a:spLocks noGrp="1"/>
          </p:cNvSpPr>
          <p:nvPr>
            <p:ph type="body" idx="21" hasCustomPrompt="1"/>
          </p:nvPr>
        </p:nvSpPr>
        <p:spPr>
          <a:xfrm>
            <a:off x="1083405"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0" name="Holder 3">
            <a:extLst>
              <a:ext uri="{FF2B5EF4-FFF2-40B4-BE49-F238E27FC236}">
                <a16:creationId xmlns:a16="http://schemas.microsoft.com/office/drawing/2014/main" id="{CF391EF0-C58F-0949-8173-6DA24245B0A3}"/>
              </a:ext>
            </a:extLst>
          </p:cNvPr>
          <p:cNvSpPr>
            <a:spLocks noGrp="1"/>
          </p:cNvSpPr>
          <p:nvPr>
            <p:ph type="body" idx="11" hasCustomPrompt="1"/>
          </p:nvPr>
        </p:nvSpPr>
        <p:spPr>
          <a:xfrm>
            <a:off x="33857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1" name="Holder 3">
            <a:extLst>
              <a:ext uri="{FF2B5EF4-FFF2-40B4-BE49-F238E27FC236}">
                <a16:creationId xmlns:a16="http://schemas.microsoft.com/office/drawing/2014/main" id="{9DBC9B1A-15C3-AC44-94A4-3E103CF69FF1}"/>
              </a:ext>
            </a:extLst>
          </p:cNvPr>
          <p:cNvSpPr>
            <a:spLocks noGrp="1"/>
          </p:cNvSpPr>
          <p:nvPr>
            <p:ph type="body" idx="12" hasCustomPrompt="1"/>
          </p:nvPr>
        </p:nvSpPr>
        <p:spPr>
          <a:xfrm>
            <a:off x="5688063"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2" name="Holder 3">
            <a:extLst>
              <a:ext uri="{FF2B5EF4-FFF2-40B4-BE49-F238E27FC236}">
                <a16:creationId xmlns:a16="http://schemas.microsoft.com/office/drawing/2014/main" id="{80935CD3-E167-0B4B-91AF-967210396B4F}"/>
              </a:ext>
            </a:extLst>
          </p:cNvPr>
          <p:cNvSpPr>
            <a:spLocks noGrp="1"/>
          </p:cNvSpPr>
          <p:nvPr>
            <p:ph type="body" idx="22" hasCustomPrompt="1"/>
          </p:nvPr>
        </p:nvSpPr>
        <p:spPr>
          <a:xfrm>
            <a:off x="8235320"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3" name="Holder 3">
            <a:extLst>
              <a:ext uri="{FF2B5EF4-FFF2-40B4-BE49-F238E27FC236}">
                <a16:creationId xmlns:a16="http://schemas.microsoft.com/office/drawing/2014/main" id="{7E6685EB-A041-9544-907E-FC6B67938BAD}"/>
              </a:ext>
            </a:extLst>
          </p:cNvPr>
          <p:cNvSpPr>
            <a:spLocks noGrp="1"/>
          </p:cNvSpPr>
          <p:nvPr>
            <p:ph type="body" idx="23" hasCustomPrompt="1"/>
          </p:nvPr>
        </p:nvSpPr>
        <p:spPr>
          <a:xfrm>
            <a:off x="10700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4" name="Holder 3">
            <a:extLst>
              <a:ext uri="{FF2B5EF4-FFF2-40B4-BE49-F238E27FC236}">
                <a16:creationId xmlns:a16="http://schemas.microsoft.com/office/drawing/2014/main" id="{BF0BA8A8-7BA8-0A44-AD11-0AC2B60078A1}"/>
              </a:ext>
            </a:extLst>
          </p:cNvPr>
          <p:cNvSpPr>
            <a:spLocks noGrp="1"/>
          </p:cNvSpPr>
          <p:nvPr>
            <p:ph type="body" idx="24" hasCustomPrompt="1"/>
          </p:nvPr>
        </p:nvSpPr>
        <p:spPr>
          <a:xfrm>
            <a:off x="12986934"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5" name="Holder 3">
            <a:extLst>
              <a:ext uri="{FF2B5EF4-FFF2-40B4-BE49-F238E27FC236}">
                <a16:creationId xmlns:a16="http://schemas.microsoft.com/office/drawing/2014/main" id="{0901683A-BF5E-D54F-8441-87415B521D64}"/>
              </a:ext>
            </a:extLst>
          </p:cNvPr>
          <p:cNvSpPr>
            <a:spLocks noGrp="1"/>
          </p:cNvSpPr>
          <p:nvPr>
            <p:ph type="body" idx="25" hasCustomPrompt="1"/>
          </p:nvPr>
        </p:nvSpPr>
        <p:spPr>
          <a:xfrm>
            <a:off x="15305591"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sp>
        <p:nvSpPr>
          <p:cNvPr id="86" name="Holder 3">
            <a:extLst>
              <a:ext uri="{FF2B5EF4-FFF2-40B4-BE49-F238E27FC236}">
                <a16:creationId xmlns:a16="http://schemas.microsoft.com/office/drawing/2014/main" id="{0F96C8D0-3C25-8149-9115-E67522570F84}"/>
              </a:ext>
            </a:extLst>
          </p:cNvPr>
          <p:cNvSpPr>
            <a:spLocks noGrp="1"/>
          </p:cNvSpPr>
          <p:nvPr>
            <p:ph type="body" idx="26" hasCustomPrompt="1"/>
          </p:nvPr>
        </p:nvSpPr>
        <p:spPr>
          <a:xfrm>
            <a:off x="17852848" y="10302875"/>
            <a:ext cx="891445" cy="400110"/>
          </a:xfrm>
          <a:prstGeom prst="rect">
            <a:avLst/>
          </a:prstGeom>
        </p:spPr>
        <p:txBody>
          <a:bodyPr lIns="0" tIns="0" rIns="0" bIns="0"/>
          <a:lstStyle>
            <a:lvl1pPr algn="ctr">
              <a:defRPr sz="1300" b="0" i="0">
                <a:solidFill>
                  <a:schemeClr val="tx1"/>
                </a:solidFill>
              </a:defRPr>
            </a:lvl1pPr>
          </a:lstStyle>
          <a:p>
            <a:r>
              <a:rPr lang="es-ES" dirty="0"/>
              <a:t>LOREM IPSUM</a:t>
            </a:r>
            <a:endParaRPr dirty="0"/>
          </a:p>
        </p:txBody>
      </p:sp>
      <p:pic>
        <p:nvPicPr>
          <p:cNvPr id="39" name="Imagen 38">
            <a:extLst>
              <a:ext uri="{FF2B5EF4-FFF2-40B4-BE49-F238E27FC236}">
                <a16:creationId xmlns:a16="http://schemas.microsoft.com/office/drawing/2014/main" id="{D658E812-35B0-524F-9B16-B7A45AD67BCD}"/>
              </a:ext>
            </a:extLst>
          </p:cNvPr>
          <p:cNvPicPr>
            <a:picLocks noChangeAspect="1"/>
          </p:cNvPicPr>
          <p:nvPr userDrawn="1"/>
        </p:nvPicPr>
        <p:blipFill>
          <a:blip r:embed="rId2"/>
          <a:stretch>
            <a:fillRect/>
          </a:stretch>
        </p:blipFill>
        <p:spPr>
          <a:xfrm>
            <a:off x="17286509" y="626828"/>
            <a:ext cx="1688467" cy="365074"/>
          </a:xfrm>
          <a:prstGeom prst="rect">
            <a:avLst/>
          </a:prstGeom>
        </p:spPr>
      </p:pic>
      <p:sp>
        <p:nvSpPr>
          <p:cNvPr id="21" name="Marcador de número de diapositiva 4">
            <a:extLst>
              <a:ext uri="{FF2B5EF4-FFF2-40B4-BE49-F238E27FC236}">
                <a16:creationId xmlns:a16="http://schemas.microsoft.com/office/drawing/2014/main" id="{CD695F93-FCF1-2B4C-B35D-E93C895B095E}"/>
              </a:ext>
            </a:extLst>
          </p:cNvPr>
          <p:cNvSpPr>
            <a:spLocks noGrp="1"/>
          </p:cNvSpPr>
          <p:nvPr>
            <p:ph type="sldNum" sz="quarter" idx="4"/>
          </p:nvPr>
        </p:nvSpPr>
        <p:spPr>
          <a:xfrm>
            <a:off x="18281650" y="10607675"/>
            <a:ext cx="1688467" cy="601662"/>
          </a:xfrm>
          <a:prstGeom prst="rect">
            <a:avLst/>
          </a:prstGeom>
        </p:spPr>
        <p:txBody>
          <a:bodyPr vert="horz" lIns="91440" tIns="45720" rIns="91440" bIns="45720" rtlCol="0" anchor="ctr"/>
          <a:lstStyle>
            <a:lvl1pPr algn="r">
              <a:defRPr sz="2200">
                <a:solidFill>
                  <a:schemeClr val="tx1"/>
                </a:solidFill>
                <a:latin typeface="Century Gothic" panose="020B0502020202020204" pitchFamily="34" charset="0"/>
              </a:defRPr>
            </a:lvl1pPr>
          </a:lstStyle>
          <a:p>
            <a:fld id="{209D1C4D-4041-144B-B163-8144F221166A}" type="slidenum">
              <a:rPr lang="es-ES" smtClean="0"/>
              <a:pPr/>
              <a:t>‹Nº›</a:t>
            </a:fld>
            <a:endParaRPr lang="es-ES" dirty="0"/>
          </a:p>
        </p:txBody>
      </p:sp>
      <p:sp>
        <p:nvSpPr>
          <p:cNvPr id="22" name="Holder 3">
            <a:extLst>
              <a:ext uri="{FF2B5EF4-FFF2-40B4-BE49-F238E27FC236}">
                <a16:creationId xmlns:a16="http://schemas.microsoft.com/office/drawing/2014/main" id="{2C471A61-1002-184A-BFF8-5C2897FAAB7B}"/>
              </a:ext>
            </a:extLst>
          </p:cNvPr>
          <p:cNvSpPr>
            <a:spLocks noGrp="1"/>
          </p:cNvSpPr>
          <p:nvPr>
            <p:ph type="body" idx="33" hasCustomPrompt="1"/>
          </p:nvPr>
        </p:nvSpPr>
        <p:spPr>
          <a:xfrm>
            <a:off x="10275007" y="4797684"/>
            <a:ext cx="3226354" cy="4938514"/>
          </a:xfrm>
          <a:prstGeom prst="rect">
            <a:avLst/>
          </a:prstGeom>
        </p:spPr>
        <p:txBody>
          <a:bodyPr lIns="0" tIns="0" rIns="0" bIns="0"/>
          <a:lstStyle>
            <a:lvl1pPr marL="0" marR="0" indent="0" defTabSz="914400" eaLnBrk="1" fontAlgn="auto" latinLnBrk="0" hangingPunct="1">
              <a:lnSpc>
                <a:spcPct val="100000"/>
              </a:lnSpc>
              <a:spcBef>
                <a:spcPts val="0"/>
              </a:spcBef>
              <a:spcAft>
                <a:spcPts val="0"/>
              </a:spcAft>
              <a:buClrTx/>
              <a:buSzTx/>
              <a:buFontTx/>
              <a:buNone/>
              <a:tabLst/>
              <a:defRPr lang="es-ES" sz="1800" b="1" i="0" baseline="0" dirty="0" smtClean="0">
                <a:solidFill>
                  <a:schemeClr val="tx1"/>
                </a:solidFill>
                <a:latin typeface="Century Gothic" panose="020B0502020202020204" pitchFamily="34" charset="0"/>
                <a:ea typeface="+mn-ea"/>
                <a:cs typeface="+mn-cs"/>
              </a:defRPr>
            </a:lvl1pPr>
          </a:lstStyle>
          <a:p>
            <a:r>
              <a:rPr lang="es-ES" b="0" i="0" dirty="0"/>
              <a:t>Cargo 1</a:t>
            </a:r>
          </a:p>
          <a:p>
            <a:r>
              <a:rPr lang="es-ES" b="0" i="0" dirty="0"/>
              <a:t>Cargo 2</a:t>
            </a:r>
          </a:p>
          <a:p>
            <a:endParaRPr lang="es-ES" b="0" i="0" dirty="0"/>
          </a:p>
          <a:p>
            <a:pPr marL="12700">
              <a:lnSpc>
                <a:spcPct val="100000"/>
              </a:lnSpc>
              <a:spcBef>
                <a:spcPts val="135"/>
              </a:spcBef>
            </a:pPr>
            <a:r>
              <a:rPr lang="de-DE" sz="1800" b="1" spc="20" dirty="0">
                <a:solidFill>
                  <a:srgbClr val="25282A"/>
                </a:solidFill>
                <a:latin typeface="Century Gothic" panose="020B0502020202020204" pitchFamily="34" charset="0"/>
                <a:cs typeface="Century Gothic"/>
              </a:rPr>
              <a:t>E:</a:t>
            </a:r>
            <a:r>
              <a:rPr lang="de-DE" sz="1800" b="1" spc="-35" dirty="0">
                <a:solidFill>
                  <a:srgbClr val="25282A"/>
                </a:solidFill>
                <a:latin typeface="Century Gothic" panose="020B0502020202020204" pitchFamily="34" charset="0"/>
                <a:cs typeface="Century Gothic"/>
              </a:rPr>
              <a:t> </a:t>
            </a:r>
            <a:r>
              <a:rPr lang="de-DE" sz="1800" b="1" spc="35" dirty="0">
                <a:solidFill>
                  <a:schemeClr val="bg1">
                    <a:lumMod val="75000"/>
                  </a:schemeClr>
                </a:solidFill>
                <a:latin typeface="Century Gothic" panose="020B0502020202020204" pitchFamily="34" charset="0"/>
                <a:cs typeface="Century Gothic"/>
              </a:rPr>
              <a:t>email</a:t>
            </a:r>
            <a:r>
              <a:rPr lang="de-DE" sz="1800" b="1" spc="35" dirty="0">
                <a:solidFill>
                  <a:schemeClr val="bg1">
                    <a:lumMod val="75000"/>
                  </a:schemeClr>
                </a:solidFill>
                <a:latin typeface="Century Gothic" panose="020B0502020202020204" pitchFamily="34" charset="0"/>
                <a:cs typeface="Century Gothic"/>
                <a:hlinkClick r:id="rId3">
                  <a:extLst>
                    <a:ext uri="{A12FA001-AC4F-418D-AE19-62706E023703}">
                      <ahyp:hlinkClr xmlns:ahyp="http://schemas.microsoft.com/office/drawing/2018/hyperlinkcolor" val="tx"/>
                    </a:ext>
                  </a:extLst>
                </a:hlinkClick>
              </a:rPr>
              <a:t>@ga-p.com </a:t>
            </a:r>
            <a:endParaRPr lang="de-DE" sz="1800" b="1" spc="35" dirty="0">
              <a:solidFill>
                <a:schemeClr val="bg1">
                  <a:lumMod val="75000"/>
                </a:schemeClr>
              </a:solidFill>
              <a:latin typeface="Century Gothic" panose="020B0502020202020204" pitchFamily="34" charset="0"/>
              <a:cs typeface="Century Gothic"/>
            </a:endParaRPr>
          </a:p>
          <a:p>
            <a:pPr marL="12700">
              <a:lnSpc>
                <a:spcPct val="100000"/>
              </a:lnSpc>
              <a:spcBef>
                <a:spcPts val="135"/>
              </a:spcBef>
            </a:pPr>
            <a:r>
              <a:rPr lang="de-DE" sz="1800" b="1" spc="-545" dirty="0">
                <a:solidFill>
                  <a:schemeClr val="bg1">
                    <a:lumMod val="65000"/>
                  </a:schemeClr>
                </a:solidFill>
                <a:latin typeface="Century Gothic" panose="020B0502020202020204" pitchFamily="34" charset="0"/>
                <a:cs typeface="Century Gothic"/>
              </a:rPr>
              <a:t> </a:t>
            </a:r>
            <a:r>
              <a:rPr lang="de-DE" sz="1800" b="1" spc="15" dirty="0">
                <a:solidFill>
                  <a:srgbClr val="25282A"/>
                </a:solidFill>
                <a:latin typeface="Century Gothic" panose="020B0502020202020204" pitchFamily="34" charset="0"/>
                <a:cs typeface="Century Gothic"/>
              </a:rPr>
              <a:t>T:</a:t>
            </a:r>
            <a:r>
              <a:rPr lang="de-DE" sz="1800" b="1" spc="30" dirty="0">
                <a:solidFill>
                  <a:srgbClr val="25282A"/>
                </a:solidFill>
                <a:latin typeface="Century Gothic" panose="020B0502020202020204" pitchFamily="34" charset="0"/>
                <a:cs typeface="Century Gothic"/>
              </a:rPr>
              <a:t> </a:t>
            </a:r>
            <a:r>
              <a:rPr lang="de-DE" sz="1800" spc="25" dirty="0">
                <a:solidFill>
                  <a:srgbClr val="25282A"/>
                </a:solidFill>
                <a:latin typeface="Century Gothic" panose="020B0502020202020204" pitchFamily="34" charset="0"/>
                <a:cs typeface="Century Gothic"/>
              </a:rPr>
              <a:t>(+34)</a:t>
            </a:r>
            <a:r>
              <a:rPr lang="de-DE" sz="1800" spc="35" dirty="0">
                <a:solidFill>
                  <a:srgbClr val="25282A"/>
                </a:solidFill>
                <a:latin typeface="Century Gothic" panose="020B0502020202020204" pitchFamily="34" charset="0"/>
                <a:cs typeface="Century Gothic"/>
              </a:rPr>
              <a:t> </a:t>
            </a:r>
            <a:r>
              <a:rPr lang="de-DE" sz="1800" dirty="0">
                <a:latin typeface="Century Gothic" panose="020B0502020202020204" pitchFamily="34" charset="0"/>
              </a:rPr>
              <a:t>91 582 XX </a:t>
            </a:r>
            <a:r>
              <a:rPr lang="de-DE" sz="1800" dirty="0" err="1">
                <a:latin typeface="Century Gothic" panose="020B0502020202020204" pitchFamily="34" charset="0"/>
              </a:rPr>
              <a:t>XX</a:t>
            </a:r>
            <a:endParaRPr lang="de-DE" sz="1800" dirty="0">
              <a:latin typeface="Century Gothic" panose="020B0502020202020204" pitchFamily="34" charset="0"/>
            </a:endParaRPr>
          </a:p>
          <a:p>
            <a:endParaRPr lang="es-ES" b="0" i="0" dirty="0"/>
          </a:p>
          <a:p>
            <a:pPr marL="0" marR="0" lvl="0" indent="0" defTabSz="914400" eaLnBrk="1" fontAlgn="auto" latinLnBrk="0" hangingPunct="1">
              <a:lnSpc>
                <a:spcPct val="100000"/>
              </a:lnSpc>
              <a:spcBef>
                <a:spcPts val="0"/>
              </a:spcBef>
              <a:spcAft>
                <a:spcPts val="0"/>
              </a:spcAft>
              <a:buClrTx/>
              <a:buSzTx/>
              <a:buFontTx/>
              <a:buNone/>
              <a:tabLst/>
              <a:defRPr/>
            </a:pPr>
            <a:r>
              <a:rPr lang="en-US" sz="1800" dirty="0">
                <a:latin typeface="Century Gothic" panose="020B0502020202020204" pitchFamily="34" charset="0"/>
              </a:rPr>
              <a:t>Lawyer ID no. XXXX</a:t>
            </a:r>
          </a:p>
          <a:p>
            <a:endParaRPr lang="es-ES" b="0" i="0" dirty="0"/>
          </a:p>
          <a:p>
            <a:endParaRPr lang="es-ES" b="0" i="0" dirty="0"/>
          </a:p>
          <a:p>
            <a:r>
              <a:rPr lang="en-US" sz="1800" b="1" dirty="0" err="1">
                <a:latin typeface="Century Gothic" panose="020B0502020202020204" pitchFamily="34" charset="0"/>
              </a:rPr>
              <a:t>Reconocimientos</a:t>
            </a:r>
            <a:r>
              <a:rPr lang="en-US" sz="1800" b="1" dirty="0">
                <a:latin typeface="Century Gothic" panose="020B0502020202020204" pitchFamily="34" charset="0"/>
              </a:rPr>
              <a:t> </a:t>
            </a:r>
            <a:r>
              <a:rPr lang="en-US" sz="1800" b="1" dirty="0" err="1">
                <a:latin typeface="Century Gothic" panose="020B0502020202020204" pitchFamily="34" charset="0"/>
              </a:rPr>
              <a:t>actualizados</a:t>
            </a:r>
            <a:r>
              <a:rPr lang="es-ES" b="0" i="0" dirty="0"/>
              <a:t>.</a:t>
            </a:r>
          </a:p>
        </p:txBody>
      </p:sp>
      <p:sp>
        <p:nvSpPr>
          <p:cNvPr id="24" name="Marcador de posición de imagen 9">
            <a:extLst>
              <a:ext uri="{FF2B5EF4-FFF2-40B4-BE49-F238E27FC236}">
                <a16:creationId xmlns:a16="http://schemas.microsoft.com/office/drawing/2014/main" id="{E88793C0-3FD3-354D-A318-792837BE9773}"/>
              </a:ext>
            </a:extLst>
          </p:cNvPr>
          <p:cNvSpPr>
            <a:spLocks noGrp="1"/>
          </p:cNvSpPr>
          <p:nvPr>
            <p:ph type="pic" sz="quarter" idx="28"/>
          </p:nvPr>
        </p:nvSpPr>
        <p:spPr>
          <a:xfrm>
            <a:off x="10834030" y="1671549"/>
            <a:ext cx="2108307" cy="2108307"/>
          </a:xfrm>
          <a:prstGeom prst="ellipse">
            <a:avLst/>
          </a:prstGeom>
          <a:solidFill>
            <a:schemeClr val="bg1"/>
          </a:solidFill>
        </p:spPr>
      </p:sp>
      <p:sp>
        <p:nvSpPr>
          <p:cNvPr id="25" name="Holder 3">
            <a:extLst>
              <a:ext uri="{FF2B5EF4-FFF2-40B4-BE49-F238E27FC236}">
                <a16:creationId xmlns:a16="http://schemas.microsoft.com/office/drawing/2014/main" id="{2C471A61-1002-184A-BFF8-5C2897FAAB7B}"/>
              </a:ext>
            </a:extLst>
          </p:cNvPr>
          <p:cNvSpPr>
            <a:spLocks noGrp="1"/>
          </p:cNvSpPr>
          <p:nvPr>
            <p:ph type="body" idx="34" hasCustomPrompt="1"/>
          </p:nvPr>
        </p:nvSpPr>
        <p:spPr>
          <a:xfrm>
            <a:off x="10275007" y="4184801"/>
            <a:ext cx="3226354" cy="536683"/>
          </a:xfrm>
          <a:prstGeom prst="rect">
            <a:avLst/>
          </a:prstGeom>
        </p:spPr>
        <p:txBody>
          <a:bodyPr lIns="0" tIns="0" rIns="0" bIns="0"/>
          <a:lstStyle>
            <a:lvl1pPr>
              <a:defRPr sz="1800" b="1" i="0" baseline="0">
                <a:solidFill>
                  <a:schemeClr val="tx1"/>
                </a:solidFill>
              </a:defRPr>
            </a:lvl1pPr>
          </a:lstStyle>
          <a:p>
            <a:r>
              <a:rPr lang="es-ES" b="1" i="0" dirty="0"/>
              <a:t>Nombre Apellido</a:t>
            </a:r>
            <a:endParaRPr lang="es-ES" b="0" i="0" dirty="0"/>
          </a:p>
        </p:txBody>
      </p:sp>
      <p:sp>
        <p:nvSpPr>
          <p:cNvPr id="27" name="Holder 3">
            <a:extLst>
              <a:ext uri="{FF2B5EF4-FFF2-40B4-BE49-F238E27FC236}">
                <a16:creationId xmlns:a16="http://schemas.microsoft.com/office/drawing/2014/main" id="{2C471A61-1002-184A-BFF8-5C2897FAAB7B}"/>
              </a:ext>
            </a:extLst>
          </p:cNvPr>
          <p:cNvSpPr>
            <a:spLocks noGrp="1"/>
          </p:cNvSpPr>
          <p:nvPr>
            <p:ph type="body" idx="35"/>
          </p:nvPr>
        </p:nvSpPr>
        <p:spPr>
          <a:xfrm>
            <a:off x="3902648" y="3292475"/>
            <a:ext cx="5825720" cy="6443723"/>
          </a:xfrm>
          <a:prstGeom prst="rect">
            <a:avLst/>
          </a:prstGeom>
        </p:spPr>
        <p:txBody>
          <a:bodyPr lIns="0" tIns="0" rIns="0" bIns="0"/>
          <a:lstStyle>
            <a:lvl1pPr>
              <a:defRPr sz="1800" b="0" i="0">
                <a:solidFill>
                  <a:schemeClr val="tx1"/>
                </a:solidFill>
              </a:defRPr>
            </a:lvl1pPr>
          </a:lstStyle>
          <a:p>
            <a:endParaRPr lang="es-ES" dirty="0"/>
          </a:p>
        </p:txBody>
      </p:sp>
      <p:sp>
        <p:nvSpPr>
          <p:cNvPr id="28" name="Holder 3">
            <a:extLst>
              <a:ext uri="{FF2B5EF4-FFF2-40B4-BE49-F238E27FC236}">
                <a16:creationId xmlns:a16="http://schemas.microsoft.com/office/drawing/2014/main" id="{2C471A61-1002-184A-BFF8-5C2897FAAB7B}"/>
              </a:ext>
            </a:extLst>
          </p:cNvPr>
          <p:cNvSpPr>
            <a:spLocks noGrp="1"/>
          </p:cNvSpPr>
          <p:nvPr>
            <p:ph type="body" idx="36" hasCustomPrompt="1"/>
          </p:nvPr>
        </p:nvSpPr>
        <p:spPr>
          <a:xfrm>
            <a:off x="565150" y="4797684"/>
            <a:ext cx="3201584" cy="4938514"/>
          </a:xfrm>
          <a:prstGeom prst="rect">
            <a:avLst/>
          </a:prstGeom>
        </p:spPr>
        <p:txBody>
          <a:bodyPr lIns="0" tIns="0" rIns="0" bIns="0"/>
          <a:lstStyle>
            <a:lvl1pPr marL="0" marR="0" indent="0" defTabSz="914400" eaLnBrk="1" fontAlgn="auto" latinLnBrk="0" hangingPunct="1">
              <a:lnSpc>
                <a:spcPct val="100000"/>
              </a:lnSpc>
              <a:spcBef>
                <a:spcPts val="0"/>
              </a:spcBef>
              <a:spcAft>
                <a:spcPts val="0"/>
              </a:spcAft>
              <a:buClrTx/>
              <a:buSzTx/>
              <a:buFontTx/>
              <a:buNone/>
              <a:tabLst/>
              <a:defRPr lang="es-ES" sz="1800" b="1" i="0" baseline="0" dirty="0" smtClean="0">
                <a:solidFill>
                  <a:schemeClr val="tx1"/>
                </a:solidFill>
                <a:latin typeface="Century Gothic" panose="020B0502020202020204" pitchFamily="34" charset="0"/>
                <a:ea typeface="+mn-ea"/>
                <a:cs typeface="+mn-cs"/>
              </a:defRPr>
            </a:lvl1pPr>
          </a:lstStyle>
          <a:p>
            <a:r>
              <a:rPr lang="es-ES" b="0" i="0" dirty="0"/>
              <a:t>Cargo 1</a:t>
            </a:r>
          </a:p>
          <a:p>
            <a:r>
              <a:rPr lang="es-ES" b="0" i="0" dirty="0"/>
              <a:t>Cargo 2</a:t>
            </a:r>
          </a:p>
          <a:p>
            <a:endParaRPr lang="es-ES" b="0" i="0" dirty="0"/>
          </a:p>
          <a:p>
            <a:pPr marL="12700">
              <a:lnSpc>
                <a:spcPct val="100000"/>
              </a:lnSpc>
              <a:spcBef>
                <a:spcPts val="135"/>
              </a:spcBef>
            </a:pPr>
            <a:r>
              <a:rPr lang="de-DE" sz="1800" b="1" spc="20" dirty="0">
                <a:solidFill>
                  <a:srgbClr val="25282A"/>
                </a:solidFill>
                <a:latin typeface="Century Gothic" panose="020B0502020202020204" pitchFamily="34" charset="0"/>
                <a:cs typeface="Century Gothic"/>
              </a:rPr>
              <a:t>E:</a:t>
            </a:r>
            <a:r>
              <a:rPr lang="de-DE" sz="1800" b="1" spc="-35" dirty="0">
                <a:solidFill>
                  <a:srgbClr val="25282A"/>
                </a:solidFill>
                <a:latin typeface="Century Gothic" panose="020B0502020202020204" pitchFamily="34" charset="0"/>
                <a:cs typeface="Century Gothic"/>
              </a:rPr>
              <a:t> </a:t>
            </a:r>
            <a:r>
              <a:rPr lang="de-DE" sz="1800" b="1" spc="35" dirty="0">
                <a:solidFill>
                  <a:schemeClr val="bg1">
                    <a:lumMod val="75000"/>
                  </a:schemeClr>
                </a:solidFill>
                <a:latin typeface="Century Gothic" panose="020B0502020202020204" pitchFamily="34" charset="0"/>
                <a:cs typeface="Century Gothic"/>
              </a:rPr>
              <a:t>email</a:t>
            </a:r>
            <a:r>
              <a:rPr lang="de-DE" sz="1800" b="1" spc="35" dirty="0">
                <a:solidFill>
                  <a:schemeClr val="bg1">
                    <a:lumMod val="75000"/>
                  </a:schemeClr>
                </a:solidFill>
                <a:latin typeface="Century Gothic" panose="020B0502020202020204" pitchFamily="34" charset="0"/>
                <a:cs typeface="Century Gothic"/>
                <a:hlinkClick r:id="rId3">
                  <a:extLst>
                    <a:ext uri="{A12FA001-AC4F-418D-AE19-62706E023703}">
                      <ahyp:hlinkClr xmlns:ahyp="http://schemas.microsoft.com/office/drawing/2018/hyperlinkcolor" val="tx"/>
                    </a:ext>
                  </a:extLst>
                </a:hlinkClick>
              </a:rPr>
              <a:t>@ga-p.com </a:t>
            </a:r>
            <a:endParaRPr lang="de-DE" sz="1800" b="1" spc="35" dirty="0">
              <a:solidFill>
                <a:schemeClr val="bg1">
                  <a:lumMod val="75000"/>
                </a:schemeClr>
              </a:solidFill>
              <a:latin typeface="Century Gothic" panose="020B0502020202020204" pitchFamily="34" charset="0"/>
              <a:cs typeface="Century Gothic"/>
            </a:endParaRPr>
          </a:p>
          <a:p>
            <a:pPr marL="12700">
              <a:lnSpc>
                <a:spcPct val="100000"/>
              </a:lnSpc>
              <a:spcBef>
                <a:spcPts val="135"/>
              </a:spcBef>
            </a:pPr>
            <a:r>
              <a:rPr lang="de-DE" sz="1800" b="1" spc="-545" dirty="0">
                <a:solidFill>
                  <a:schemeClr val="bg1">
                    <a:lumMod val="65000"/>
                  </a:schemeClr>
                </a:solidFill>
                <a:latin typeface="Century Gothic" panose="020B0502020202020204" pitchFamily="34" charset="0"/>
                <a:cs typeface="Century Gothic"/>
              </a:rPr>
              <a:t> </a:t>
            </a:r>
            <a:r>
              <a:rPr lang="de-DE" sz="1800" b="1" spc="15" dirty="0">
                <a:solidFill>
                  <a:srgbClr val="25282A"/>
                </a:solidFill>
                <a:latin typeface="Century Gothic" panose="020B0502020202020204" pitchFamily="34" charset="0"/>
                <a:cs typeface="Century Gothic"/>
              </a:rPr>
              <a:t>T:</a:t>
            </a:r>
            <a:r>
              <a:rPr lang="de-DE" sz="1800" b="1" spc="30" dirty="0">
                <a:solidFill>
                  <a:srgbClr val="25282A"/>
                </a:solidFill>
                <a:latin typeface="Century Gothic" panose="020B0502020202020204" pitchFamily="34" charset="0"/>
                <a:cs typeface="Century Gothic"/>
              </a:rPr>
              <a:t> </a:t>
            </a:r>
            <a:r>
              <a:rPr lang="de-DE" sz="1800" spc="25" dirty="0">
                <a:solidFill>
                  <a:srgbClr val="25282A"/>
                </a:solidFill>
                <a:latin typeface="Century Gothic" panose="020B0502020202020204" pitchFamily="34" charset="0"/>
                <a:cs typeface="Century Gothic"/>
              </a:rPr>
              <a:t>(+34)</a:t>
            </a:r>
            <a:r>
              <a:rPr lang="de-DE" sz="1800" spc="35" dirty="0">
                <a:solidFill>
                  <a:srgbClr val="25282A"/>
                </a:solidFill>
                <a:latin typeface="Century Gothic" panose="020B0502020202020204" pitchFamily="34" charset="0"/>
                <a:cs typeface="Century Gothic"/>
              </a:rPr>
              <a:t> </a:t>
            </a:r>
            <a:r>
              <a:rPr lang="de-DE" sz="1800" dirty="0">
                <a:latin typeface="Century Gothic" panose="020B0502020202020204" pitchFamily="34" charset="0"/>
              </a:rPr>
              <a:t>91 582 XX </a:t>
            </a:r>
            <a:r>
              <a:rPr lang="de-DE" sz="1800" dirty="0" err="1">
                <a:latin typeface="Century Gothic" panose="020B0502020202020204" pitchFamily="34" charset="0"/>
              </a:rPr>
              <a:t>XX</a:t>
            </a:r>
            <a:endParaRPr lang="de-DE" sz="1800" dirty="0">
              <a:latin typeface="Century Gothic" panose="020B0502020202020204" pitchFamily="34" charset="0"/>
            </a:endParaRPr>
          </a:p>
          <a:p>
            <a:endParaRPr lang="es-ES" b="0" i="0" dirty="0"/>
          </a:p>
          <a:p>
            <a:pPr marL="0" marR="0" lvl="0" indent="0" defTabSz="914400" eaLnBrk="1" fontAlgn="auto" latinLnBrk="0" hangingPunct="1">
              <a:lnSpc>
                <a:spcPct val="100000"/>
              </a:lnSpc>
              <a:spcBef>
                <a:spcPts val="0"/>
              </a:spcBef>
              <a:spcAft>
                <a:spcPts val="0"/>
              </a:spcAft>
              <a:buClrTx/>
              <a:buSzTx/>
              <a:buFontTx/>
              <a:buNone/>
              <a:tabLst/>
              <a:defRPr/>
            </a:pPr>
            <a:r>
              <a:rPr lang="en-US" sz="1800" dirty="0">
                <a:latin typeface="Century Gothic" panose="020B0502020202020204" pitchFamily="34" charset="0"/>
              </a:rPr>
              <a:t>Lawyer ID no. XXXX</a:t>
            </a:r>
          </a:p>
          <a:p>
            <a:endParaRPr lang="es-ES" b="0" i="0" dirty="0"/>
          </a:p>
          <a:p>
            <a:endParaRPr lang="es-ES" b="0" i="0" dirty="0"/>
          </a:p>
          <a:p>
            <a:r>
              <a:rPr lang="en-US" sz="1800" b="1" dirty="0" err="1">
                <a:latin typeface="Century Gothic" panose="020B0502020202020204" pitchFamily="34" charset="0"/>
              </a:rPr>
              <a:t>Reconocimientos</a:t>
            </a:r>
            <a:r>
              <a:rPr lang="en-US" sz="1800" b="1" dirty="0">
                <a:latin typeface="Century Gothic" panose="020B0502020202020204" pitchFamily="34" charset="0"/>
              </a:rPr>
              <a:t> </a:t>
            </a:r>
            <a:r>
              <a:rPr lang="en-US" sz="1800" b="1" dirty="0" err="1">
                <a:latin typeface="Century Gothic" panose="020B0502020202020204" pitchFamily="34" charset="0"/>
              </a:rPr>
              <a:t>actualizados</a:t>
            </a:r>
            <a:r>
              <a:rPr lang="es-ES" b="0" i="0" dirty="0"/>
              <a:t>.</a:t>
            </a:r>
          </a:p>
        </p:txBody>
      </p:sp>
      <p:sp>
        <p:nvSpPr>
          <p:cNvPr id="30" name="Holder 3">
            <a:extLst>
              <a:ext uri="{FF2B5EF4-FFF2-40B4-BE49-F238E27FC236}">
                <a16:creationId xmlns:a16="http://schemas.microsoft.com/office/drawing/2014/main" id="{2C471A61-1002-184A-BFF8-5C2897FAAB7B}"/>
              </a:ext>
            </a:extLst>
          </p:cNvPr>
          <p:cNvSpPr>
            <a:spLocks noGrp="1"/>
          </p:cNvSpPr>
          <p:nvPr>
            <p:ph type="body" idx="38" hasCustomPrompt="1"/>
          </p:nvPr>
        </p:nvSpPr>
        <p:spPr>
          <a:xfrm>
            <a:off x="565150" y="4184801"/>
            <a:ext cx="3201584" cy="536683"/>
          </a:xfrm>
          <a:prstGeom prst="rect">
            <a:avLst/>
          </a:prstGeom>
        </p:spPr>
        <p:txBody>
          <a:bodyPr lIns="0" tIns="0" rIns="0" bIns="0"/>
          <a:lstStyle>
            <a:lvl1pPr>
              <a:defRPr sz="1800" b="1" i="0" baseline="0">
                <a:solidFill>
                  <a:schemeClr val="tx1"/>
                </a:solidFill>
              </a:defRPr>
            </a:lvl1pPr>
          </a:lstStyle>
          <a:p>
            <a:r>
              <a:rPr lang="es-ES" b="1" i="0" dirty="0"/>
              <a:t>Nombre Apellido</a:t>
            </a:r>
            <a:endParaRPr lang="es-ES" b="0" i="0" dirty="0"/>
          </a:p>
        </p:txBody>
      </p:sp>
      <p:sp>
        <p:nvSpPr>
          <p:cNvPr id="31" name="Marcador de posición de imagen 9">
            <a:extLst>
              <a:ext uri="{FF2B5EF4-FFF2-40B4-BE49-F238E27FC236}">
                <a16:creationId xmlns:a16="http://schemas.microsoft.com/office/drawing/2014/main" id="{E88793C0-3FD3-354D-A318-792837BE9773}"/>
              </a:ext>
            </a:extLst>
          </p:cNvPr>
          <p:cNvSpPr>
            <a:spLocks noGrp="1"/>
          </p:cNvSpPr>
          <p:nvPr>
            <p:ph type="pic" sz="quarter" idx="39"/>
          </p:nvPr>
        </p:nvSpPr>
        <p:spPr>
          <a:xfrm>
            <a:off x="1111788" y="1685466"/>
            <a:ext cx="2108307" cy="2108307"/>
          </a:xfrm>
          <a:prstGeom prst="ellipse">
            <a:avLst/>
          </a:prstGeom>
          <a:solidFill>
            <a:schemeClr val="bg1"/>
          </a:solidFill>
        </p:spPr>
      </p:sp>
      <p:sp>
        <p:nvSpPr>
          <p:cNvPr id="32" name="Holder 3">
            <a:extLst>
              <a:ext uri="{FF2B5EF4-FFF2-40B4-BE49-F238E27FC236}">
                <a16:creationId xmlns:a16="http://schemas.microsoft.com/office/drawing/2014/main" id="{2C471A61-1002-184A-BFF8-5C2897FAAB7B}"/>
              </a:ext>
            </a:extLst>
          </p:cNvPr>
          <p:cNvSpPr>
            <a:spLocks noGrp="1"/>
          </p:cNvSpPr>
          <p:nvPr>
            <p:ph type="body" idx="40"/>
          </p:nvPr>
        </p:nvSpPr>
        <p:spPr>
          <a:xfrm>
            <a:off x="13633450" y="3292474"/>
            <a:ext cx="5825720" cy="6443723"/>
          </a:xfrm>
          <a:prstGeom prst="rect">
            <a:avLst/>
          </a:prstGeom>
        </p:spPr>
        <p:txBody>
          <a:bodyPr lIns="0" tIns="0" rIns="0" bIns="0"/>
          <a:lstStyle>
            <a:lvl1pPr>
              <a:defRPr sz="1800" b="0" i="0">
                <a:solidFill>
                  <a:schemeClr val="tx1"/>
                </a:solidFill>
              </a:defRPr>
            </a:lvl1pPr>
          </a:lstStyle>
          <a:p>
            <a:endParaRPr lang="es-ES" dirty="0"/>
          </a:p>
        </p:txBody>
      </p:sp>
    </p:spTree>
    <p:extLst>
      <p:ext uri="{BB962C8B-B14F-4D97-AF65-F5344CB8AC3E}">
        <p14:creationId xmlns:p14="http://schemas.microsoft.com/office/powerpoint/2010/main" val="18684122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FBA681FD-314E-F244-AA8B-E71C6C84E9EC}"/>
              </a:ext>
            </a:extLst>
          </p:cNvPr>
          <p:cNvSpPr/>
          <p:nvPr userDrawn="1"/>
        </p:nvSpPr>
        <p:spPr>
          <a:xfrm>
            <a:off x="-16289" y="0"/>
            <a:ext cx="20120389" cy="11309350"/>
          </a:xfrm>
          <a:prstGeom prst="rect">
            <a:avLst/>
          </a:prstGeom>
          <a:solidFill>
            <a:srgbClr val="242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n>
                <a:noFill/>
              </a:ln>
              <a:solidFill>
                <a:srgbClr val="24282A"/>
              </a:solidFill>
            </a:endParaRPr>
          </a:p>
        </p:txBody>
      </p:sp>
      <p:pic>
        <p:nvPicPr>
          <p:cNvPr id="2" name="Imagen 1">
            <a:extLst>
              <a:ext uri="{FF2B5EF4-FFF2-40B4-BE49-F238E27FC236}">
                <a16:creationId xmlns:a16="http://schemas.microsoft.com/office/drawing/2014/main" id="{618FF6C2-1892-C04E-AA39-6162D8F3EA3B}"/>
              </a:ext>
            </a:extLst>
          </p:cNvPr>
          <p:cNvPicPr>
            <a:picLocks noChangeAspect="1"/>
          </p:cNvPicPr>
          <p:nvPr userDrawn="1"/>
        </p:nvPicPr>
        <p:blipFill>
          <a:blip r:embed="rId2"/>
          <a:stretch>
            <a:fillRect/>
          </a:stretch>
        </p:blipFill>
        <p:spPr>
          <a:xfrm>
            <a:off x="7911361" y="4359275"/>
            <a:ext cx="4265087" cy="923649"/>
          </a:xfrm>
          <a:prstGeom prst="rect">
            <a:avLst/>
          </a:prstGeom>
        </p:spPr>
      </p:pic>
      <p:sp>
        <p:nvSpPr>
          <p:cNvPr id="29" name="Holder 3">
            <a:extLst>
              <a:ext uri="{FF2B5EF4-FFF2-40B4-BE49-F238E27FC236}">
                <a16:creationId xmlns:a16="http://schemas.microsoft.com/office/drawing/2014/main" id="{5A450CA7-35C5-DC4C-90C0-A68A65731231}"/>
              </a:ext>
            </a:extLst>
          </p:cNvPr>
          <p:cNvSpPr>
            <a:spLocks noGrp="1"/>
          </p:cNvSpPr>
          <p:nvPr>
            <p:ph type="body" idx="31"/>
          </p:nvPr>
        </p:nvSpPr>
        <p:spPr>
          <a:xfrm>
            <a:off x="6813550" y="5988529"/>
            <a:ext cx="6477000" cy="580546"/>
          </a:xfrm>
          <a:prstGeom prst="rect">
            <a:avLst/>
          </a:prstGeom>
        </p:spPr>
        <p:txBody>
          <a:bodyPr lIns="0" tIns="0" rIns="0" bIns="0"/>
          <a:lstStyle>
            <a:lvl1pPr algn="ctr">
              <a:defRPr sz="1800" b="0" i="0">
                <a:solidFill>
                  <a:schemeClr val="bg1"/>
                </a:solidFill>
              </a:defRPr>
            </a:lvl1pPr>
          </a:lstStyle>
          <a:p>
            <a:endParaRPr lang="es-ES" dirty="0"/>
          </a:p>
        </p:txBody>
      </p:sp>
      <p:sp>
        <p:nvSpPr>
          <p:cNvPr id="32" name="Holder 3">
            <a:extLst>
              <a:ext uri="{FF2B5EF4-FFF2-40B4-BE49-F238E27FC236}">
                <a16:creationId xmlns:a16="http://schemas.microsoft.com/office/drawing/2014/main" id="{246FE8B0-30A6-0D48-A037-B5A15F8180AD}"/>
              </a:ext>
            </a:extLst>
          </p:cNvPr>
          <p:cNvSpPr>
            <a:spLocks noGrp="1"/>
          </p:cNvSpPr>
          <p:nvPr>
            <p:ph type="body" idx="32"/>
          </p:nvPr>
        </p:nvSpPr>
        <p:spPr>
          <a:xfrm>
            <a:off x="6813550" y="6763781"/>
            <a:ext cx="6477000" cy="580546"/>
          </a:xfrm>
          <a:prstGeom prst="rect">
            <a:avLst/>
          </a:prstGeom>
        </p:spPr>
        <p:txBody>
          <a:bodyPr lIns="0" tIns="0" rIns="0" bIns="0"/>
          <a:lstStyle>
            <a:lvl1pPr algn="ctr">
              <a:defRPr sz="1800" b="1" i="0">
                <a:solidFill>
                  <a:schemeClr val="bg1"/>
                </a:solidFill>
              </a:defRPr>
            </a:lvl1pPr>
          </a:lstStyle>
          <a:p>
            <a:endParaRPr lang="es-ES" dirty="0"/>
          </a:p>
        </p:txBody>
      </p:sp>
      <p:sp>
        <p:nvSpPr>
          <p:cNvPr id="35" name="Holder 3">
            <a:extLst>
              <a:ext uri="{FF2B5EF4-FFF2-40B4-BE49-F238E27FC236}">
                <a16:creationId xmlns:a16="http://schemas.microsoft.com/office/drawing/2014/main" id="{7C317D9D-B916-B14D-B301-D0A560F4F8FF}"/>
              </a:ext>
            </a:extLst>
          </p:cNvPr>
          <p:cNvSpPr>
            <a:spLocks noGrp="1"/>
          </p:cNvSpPr>
          <p:nvPr>
            <p:ph type="body" idx="33"/>
          </p:nvPr>
        </p:nvSpPr>
        <p:spPr>
          <a:xfrm>
            <a:off x="6813550" y="7519155"/>
            <a:ext cx="6477000" cy="580546"/>
          </a:xfrm>
          <a:prstGeom prst="rect">
            <a:avLst/>
          </a:prstGeom>
        </p:spPr>
        <p:txBody>
          <a:bodyPr lIns="0" tIns="0" rIns="0" bIns="0"/>
          <a:lstStyle>
            <a:lvl1pPr algn="ctr">
              <a:defRPr sz="1800" b="1" i="0" u="sng">
                <a:solidFill>
                  <a:srgbClr val="7DC8CD"/>
                </a:solidFill>
              </a:defRPr>
            </a:lvl1pPr>
          </a:lstStyle>
          <a:p>
            <a:endParaRPr lang="es-ES" dirty="0"/>
          </a:p>
        </p:txBody>
      </p:sp>
    </p:spTree>
    <p:extLst>
      <p:ext uri="{BB962C8B-B14F-4D97-AF65-F5344CB8AC3E}">
        <p14:creationId xmlns:p14="http://schemas.microsoft.com/office/powerpoint/2010/main" val="571961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En blanco">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17291050" y="10760076"/>
            <a:ext cx="2514600" cy="304799"/>
          </a:xfrm>
        </p:spPr>
        <p:txBody>
          <a:bodyPr lIns="0" tIns="0" rIns="0" bIns="0"/>
          <a:lstStyle>
            <a:lvl1pPr algn="r">
              <a:defRPr>
                <a:solidFill>
                  <a:schemeClr val="tx1">
                    <a:tint val="75000"/>
                  </a:schemeClr>
                </a:solidFill>
              </a:defRPr>
            </a:lvl1pPr>
          </a:lstStyle>
          <a:p>
            <a:fld id="{B6F15528-21DE-4FAA-801E-634DDDAF4B2B}" type="slidenum">
              <a:rPr smtClean="0"/>
              <a:t>‹Nº›</a:t>
            </a:fld>
            <a:endParaRPr dirty="0"/>
          </a:p>
        </p:txBody>
      </p:sp>
    </p:spTree>
    <p:extLst>
      <p:ext uri="{BB962C8B-B14F-4D97-AF65-F5344CB8AC3E}">
        <p14:creationId xmlns:p14="http://schemas.microsoft.com/office/powerpoint/2010/main" val="3141413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rtada_3">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7884" y="0"/>
            <a:ext cx="18848916" cy="11309350"/>
          </a:xfrm>
          <a:prstGeom prst="rect">
            <a:avLst/>
          </a:prstGeom>
        </p:spPr>
      </p:pic>
      <p:pic>
        <p:nvPicPr>
          <p:cNvPr id="51" name="Imagen 50">
            <a:extLst>
              <a:ext uri="{FF2B5EF4-FFF2-40B4-BE49-F238E27FC236}">
                <a16:creationId xmlns:a16="http://schemas.microsoft.com/office/drawing/2014/main" id="{6762FE77-3BA1-0E42-9610-EDDD26D00012}"/>
              </a:ext>
            </a:extLst>
          </p:cNvPr>
          <p:cNvPicPr>
            <a:picLocks noChangeAspect="1"/>
          </p:cNvPicPr>
          <p:nvPr userDrawn="1"/>
        </p:nvPicPr>
        <p:blipFill>
          <a:blip r:embed="rId3"/>
          <a:stretch>
            <a:fillRect/>
          </a:stretch>
        </p:blipFill>
        <p:spPr>
          <a:xfrm>
            <a:off x="15690850" y="744770"/>
            <a:ext cx="3886200" cy="840259"/>
          </a:xfrm>
          <a:prstGeom prst="rect">
            <a:avLst/>
          </a:prstGeom>
        </p:spPr>
      </p:pic>
      <p:sp>
        <p:nvSpPr>
          <p:cNvPr id="52" name="Holder 3">
            <a:extLst>
              <a:ext uri="{FF2B5EF4-FFF2-40B4-BE49-F238E27FC236}">
                <a16:creationId xmlns:a16="http://schemas.microsoft.com/office/drawing/2014/main" id="{72E1EF44-BFFC-954D-82BE-E2903F6872F4}"/>
              </a:ext>
            </a:extLst>
          </p:cNvPr>
          <p:cNvSpPr>
            <a:spLocks noGrp="1"/>
          </p:cNvSpPr>
          <p:nvPr>
            <p:ph type="body" idx="13"/>
          </p:nvPr>
        </p:nvSpPr>
        <p:spPr>
          <a:xfrm>
            <a:off x="917458" y="2673377"/>
            <a:ext cx="14239992" cy="840259"/>
          </a:xfrm>
          <a:prstGeom prst="rect">
            <a:avLst/>
          </a:prstGeom>
        </p:spPr>
        <p:txBody>
          <a:bodyPr lIns="0" tIns="0" rIns="0" bIns="0"/>
          <a:lstStyle>
            <a:lvl1pPr>
              <a:defRPr sz="2850" b="0" i="0">
                <a:solidFill>
                  <a:schemeClr val="tx1"/>
                </a:solidFill>
              </a:defRPr>
            </a:lvl1pPr>
          </a:lstStyle>
          <a:p>
            <a:endParaRPr dirty="0"/>
          </a:p>
        </p:txBody>
      </p:sp>
      <p:sp>
        <p:nvSpPr>
          <p:cNvPr id="53" name="Holder 3">
            <a:extLst>
              <a:ext uri="{FF2B5EF4-FFF2-40B4-BE49-F238E27FC236}">
                <a16:creationId xmlns:a16="http://schemas.microsoft.com/office/drawing/2014/main" id="{D9167279-B864-F943-A011-BB84520C9E9B}"/>
              </a:ext>
            </a:extLst>
          </p:cNvPr>
          <p:cNvSpPr>
            <a:spLocks noGrp="1"/>
          </p:cNvSpPr>
          <p:nvPr>
            <p:ph type="body" idx="14"/>
          </p:nvPr>
        </p:nvSpPr>
        <p:spPr>
          <a:xfrm>
            <a:off x="917458" y="4023406"/>
            <a:ext cx="14239992" cy="5365069"/>
          </a:xfrm>
          <a:prstGeom prst="rect">
            <a:avLst/>
          </a:prstGeom>
        </p:spPr>
        <p:txBody>
          <a:bodyPr lIns="0" tIns="0" rIns="0" bIns="0"/>
          <a:lstStyle>
            <a:lvl1pPr>
              <a:defRPr sz="2850" b="1" i="0">
                <a:solidFill>
                  <a:schemeClr val="tx1"/>
                </a:solidFill>
              </a:defRPr>
            </a:lvl1pPr>
          </a:lstStyle>
          <a:p>
            <a:endParaRPr dirty="0"/>
          </a:p>
        </p:txBody>
      </p:sp>
      <p:sp>
        <p:nvSpPr>
          <p:cNvPr id="54" name="Holder 3">
            <a:extLst>
              <a:ext uri="{FF2B5EF4-FFF2-40B4-BE49-F238E27FC236}">
                <a16:creationId xmlns:a16="http://schemas.microsoft.com/office/drawing/2014/main" id="{A9F62D75-18D4-E742-A653-826FD733C20A}"/>
              </a:ext>
            </a:extLst>
          </p:cNvPr>
          <p:cNvSpPr>
            <a:spLocks noGrp="1"/>
          </p:cNvSpPr>
          <p:nvPr>
            <p:ph type="body" idx="15" hasCustomPrompt="1"/>
          </p:nvPr>
        </p:nvSpPr>
        <p:spPr>
          <a:xfrm>
            <a:off x="984250" y="9617075"/>
            <a:ext cx="4343400" cy="840259"/>
          </a:xfrm>
          <a:prstGeom prst="rect">
            <a:avLst/>
          </a:prstGeom>
        </p:spPr>
        <p:txBody>
          <a:bodyPr lIns="0" tIns="0" rIns="0" bIns="0"/>
          <a:lstStyle>
            <a:lvl1pPr>
              <a:defRPr sz="6500" b="0" i="0">
                <a:solidFill>
                  <a:srgbClr val="E8E8E9"/>
                </a:solidFill>
              </a:defRPr>
            </a:lvl1pPr>
          </a:lstStyle>
          <a:p>
            <a:r>
              <a:rPr lang="es-ES" dirty="0"/>
              <a:t>2021</a:t>
            </a:r>
            <a:endParaRPr dirty="0"/>
          </a:p>
        </p:txBody>
      </p:sp>
    </p:spTree>
    <p:extLst>
      <p:ext uri="{BB962C8B-B14F-4D97-AF65-F5344CB8AC3E}">
        <p14:creationId xmlns:p14="http://schemas.microsoft.com/office/powerpoint/2010/main" val="572743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rtada_4">
    <p:spTree>
      <p:nvGrpSpPr>
        <p:cNvPr id="1" name=""/>
        <p:cNvGrpSpPr/>
        <p:nvPr/>
      </p:nvGrpSpPr>
      <p:grpSpPr>
        <a:xfrm>
          <a:off x="0" y="0"/>
          <a:ext cx="0" cy="0"/>
          <a:chOff x="0" y="0"/>
          <a:chExt cx="0" cy="0"/>
        </a:xfrm>
      </p:grpSpPr>
      <p:pic>
        <p:nvPicPr>
          <p:cNvPr id="3" name="Imagen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8248" t="15021" r="389" b="17611"/>
          <a:stretch/>
        </p:blipFill>
        <p:spPr>
          <a:xfrm>
            <a:off x="-27484" y="15875"/>
            <a:ext cx="20290334" cy="11277600"/>
          </a:xfrm>
          <a:prstGeom prst="rect">
            <a:avLst/>
          </a:prstGeom>
        </p:spPr>
      </p:pic>
      <p:sp>
        <p:nvSpPr>
          <p:cNvPr id="2" name="Rectángulo 1"/>
          <p:cNvSpPr/>
          <p:nvPr userDrawn="1"/>
        </p:nvSpPr>
        <p:spPr>
          <a:xfrm>
            <a:off x="0" y="0"/>
            <a:ext cx="10966450" cy="11309350"/>
          </a:xfrm>
          <a:prstGeom prst="rect">
            <a:avLst/>
          </a:prstGeom>
          <a:solidFill>
            <a:srgbClr val="24282A">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object 7">
            <a:extLst>
              <a:ext uri="{FF2B5EF4-FFF2-40B4-BE49-F238E27FC236}">
                <a16:creationId xmlns:a16="http://schemas.microsoft.com/office/drawing/2014/main" id="{0D40C3D1-1CCD-C349-BA9E-E30083A0E733}"/>
              </a:ext>
            </a:extLst>
          </p:cNvPr>
          <p:cNvSpPr/>
          <p:nvPr userDrawn="1"/>
        </p:nvSpPr>
        <p:spPr>
          <a:xfrm>
            <a:off x="1157135" y="7289852"/>
            <a:ext cx="2749550" cy="0"/>
          </a:xfrm>
          <a:custGeom>
            <a:avLst/>
            <a:gdLst/>
            <a:ahLst/>
            <a:cxnLst/>
            <a:rect l="l" t="t" r="r" b="b"/>
            <a:pathLst>
              <a:path w="2749550">
                <a:moveTo>
                  <a:pt x="0" y="0"/>
                </a:moveTo>
                <a:lnTo>
                  <a:pt x="2749507" y="0"/>
                </a:lnTo>
              </a:path>
            </a:pathLst>
          </a:custGeom>
          <a:ln w="37475">
            <a:solidFill>
              <a:schemeClr val="bg1"/>
            </a:solidFill>
          </a:ln>
        </p:spPr>
        <p:txBody>
          <a:bodyPr wrap="square" lIns="0" tIns="0" rIns="0" bIns="0" rtlCol="0"/>
          <a:lstStyle/>
          <a:p>
            <a:endParaRPr/>
          </a:p>
        </p:txBody>
      </p:sp>
      <p:sp>
        <p:nvSpPr>
          <p:cNvPr id="49" name="Holder 2">
            <a:extLst>
              <a:ext uri="{FF2B5EF4-FFF2-40B4-BE49-F238E27FC236}">
                <a16:creationId xmlns:a16="http://schemas.microsoft.com/office/drawing/2014/main" id="{5679DC7E-E209-EB43-BBA8-D179F2C2652C}"/>
              </a:ext>
            </a:extLst>
          </p:cNvPr>
          <p:cNvSpPr>
            <a:spLocks noGrp="1"/>
          </p:cNvSpPr>
          <p:nvPr>
            <p:ph type="title" hasCustomPrompt="1"/>
          </p:nvPr>
        </p:nvSpPr>
        <p:spPr>
          <a:xfrm>
            <a:off x="1157135" y="5941827"/>
            <a:ext cx="7938246" cy="1070146"/>
          </a:xfrm>
          <a:prstGeom prst="rect">
            <a:avLst/>
          </a:prstGeom>
        </p:spPr>
        <p:txBody>
          <a:bodyPr lIns="0" tIns="0" rIns="0" bIns="0"/>
          <a:lstStyle>
            <a:lvl1pPr>
              <a:defRPr sz="5750" b="0" i="0">
                <a:solidFill>
                  <a:schemeClr val="bg1"/>
                </a:solidFill>
                <a:latin typeface="Century Gothic"/>
                <a:cs typeface="Century Gothic"/>
              </a:defRPr>
            </a:lvl1pPr>
          </a:lstStyle>
          <a:p>
            <a:r>
              <a:rPr lang="es-ES" dirty="0"/>
              <a:t>Título de sección</a:t>
            </a:r>
            <a:endParaRPr dirty="0"/>
          </a:p>
        </p:txBody>
      </p:sp>
      <p:sp>
        <p:nvSpPr>
          <p:cNvPr id="50" name="Holder 3">
            <a:extLst>
              <a:ext uri="{FF2B5EF4-FFF2-40B4-BE49-F238E27FC236}">
                <a16:creationId xmlns:a16="http://schemas.microsoft.com/office/drawing/2014/main" id="{7203CBD4-B238-C849-82F5-DEA94E6F165A}"/>
              </a:ext>
            </a:extLst>
          </p:cNvPr>
          <p:cNvSpPr>
            <a:spLocks noGrp="1"/>
          </p:cNvSpPr>
          <p:nvPr>
            <p:ph type="body" idx="1"/>
          </p:nvPr>
        </p:nvSpPr>
        <p:spPr>
          <a:xfrm>
            <a:off x="1157135" y="8882850"/>
            <a:ext cx="4629198" cy="584572"/>
          </a:xfrm>
          <a:prstGeom prst="rect">
            <a:avLst/>
          </a:prstGeom>
        </p:spPr>
        <p:txBody>
          <a:bodyPr lIns="0" tIns="0" rIns="0" bIns="0"/>
          <a:lstStyle>
            <a:lvl1pPr>
              <a:defRPr b="1" i="0">
                <a:solidFill>
                  <a:schemeClr val="bg1"/>
                </a:solidFill>
              </a:defRPr>
            </a:lvl1pPr>
          </a:lstStyle>
          <a:p>
            <a:endParaRPr dirty="0"/>
          </a:p>
        </p:txBody>
      </p:sp>
      <p:sp>
        <p:nvSpPr>
          <p:cNvPr id="51" name="Holder 3">
            <a:extLst>
              <a:ext uri="{FF2B5EF4-FFF2-40B4-BE49-F238E27FC236}">
                <a16:creationId xmlns:a16="http://schemas.microsoft.com/office/drawing/2014/main" id="{2C471A61-1002-184A-BFF8-5C2897FAAB7B}"/>
              </a:ext>
            </a:extLst>
          </p:cNvPr>
          <p:cNvSpPr>
            <a:spLocks noGrp="1"/>
          </p:cNvSpPr>
          <p:nvPr>
            <p:ph type="body" idx="29"/>
          </p:nvPr>
        </p:nvSpPr>
        <p:spPr>
          <a:xfrm>
            <a:off x="1157135" y="7729734"/>
            <a:ext cx="5842833" cy="904187"/>
          </a:xfrm>
          <a:prstGeom prst="rect">
            <a:avLst/>
          </a:prstGeom>
        </p:spPr>
        <p:txBody>
          <a:bodyPr lIns="0" tIns="0" rIns="0" bIns="0"/>
          <a:lstStyle>
            <a:lvl1pPr>
              <a:defRPr b="0" i="0">
                <a:solidFill>
                  <a:schemeClr val="bg1"/>
                </a:solidFill>
              </a:defRPr>
            </a:lvl1pPr>
          </a:lstStyle>
          <a:p>
            <a:endParaRPr lang="es-ES" dirty="0"/>
          </a:p>
        </p:txBody>
      </p:sp>
      <p:pic>
        <p:nvPicPr>
          <p:cNvPr id="11" name="Imagen 10">
            <a:extLst>
              <a:ext uri="{FF2B5EF4-FFF2-40B4-BE49-F238E27FC236}">
                <a16:creationId xmlns:a16="http://schemas.microsoft.com/office/drawing/2014/main" id="{618FF6C2-1892-C04E-AA39-6162D8F3EA3B}"/>
              </a:ext>
            </a:extLst>
          </p:cNvPr>
          <p:cNvPicPr>
            <a:picLocks noChangeAspect="1"/>
          </p:cNvPicPr>
          <p:nvPr userDrawn="1"/>
        </p:nvPicPr>
        <p:blipFill>
          <a:blip r:embed="rId3"/>
          <a:stretch>
            <a:fillRect/>
          </a:stretch>
        </p:blipFill>
        <p:spPr>
          <a:xfrm>
            <a:off x="15807130" y="789925"/>
            <a:ext cx="3463007" cy="749950"/>
          </a:xfrm>
          <a:prstGeom prst="rect">
            <a:avLst/>
          </a:prstGeom>
        </p:spPr>
      </p:pic>
      <p:sp>
        <p:nvSpPr>
          <p:cNvPr id="10" name="Marcador de número de diapositiva 4">
            <a:extLst>
              <a:ext uri="{FF2B5EF4-FFF2-40B4-BE49-F238E27FC236}">
                <a16:creationId xmlns:a16="http://schemas.microsoft.com/office/drawing/2014/main" id="{CD695F93-FCF1-2B4C-B35D-E93C895B095E}"/>
              </a:ext>
            </a:extLst>
          </p:cNvPr>
          <p:cNvSpPr>
            <a:spLocks noGrp="1"/>
          </p:cNvSpPr>
          <p:nvPr>
            <p:ph type="sldNum" sz="quarter" idx="4"/>
          </p:nvPr>
        </p:nvSpPr>
        <p:spPr>
          <a:xfrm>
            <a:off x="18281650" y="10607675"/>
            <a:ext cx="1688467" cy="601662"/>
          </a:xfrm>
          <a:prstGeom prst="rect">
            <a:avLst/>
          </a:prstGeom>
        </p:spPr>
        <p:txBody>
          <a:bodyPr vert="horz" lIns="91440" tIns="45720" rIns="91440" bIns="45720" rtlCol="0" anchor="ctr"/>
          <a:lstStyle>
            <a:lvl1pPr algn="r">
              <a:defRPr sz="2200">
                <a:solidFill>
                  <a:schemeClr val="tx1"/>
                </a:solidFill>
                <a:latin typeface="Century Gothic" panose="020B0502020202020204" pitchFamily="34" charset="0"/>
              </a:defRPr>
            </a:lvl1pPr>
          </a:lstStyle>
          <a:p>
            <a:fld id="{209D1C4D-4041-144B-B163-8144F221166A}" type="slidenum">
              <a:rPr lang="es-ES" smtClean="0"/>
              <a:pPr/>
              <a:t>‹Nº›</a:t>
            </a:fld>
            <a:endParaRPr lang="es-ES" dirty="0"/>
          </a:p>
        </p:txBody>
      </p:sp>
    </p:spTree>
    <p:extLst>
      <p:ext uri="{BB962C8B-B14F-4D97-AF65-F5344CB8AC3E}">
        <p14:creationId xmlns:p14="http://schemas.microsoft.com/office/powerpoint/2010/main" val="406921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tada_5">
    <p:spTree>
      <p:nvGrpSpPr>
        <p:cNvPr id="1" name=""/>
        <p:cNvGrpSpPr/>
        <p:nvPr/>
      </p:nvGrpSpPr>
      <p:grpSpPr>
        <a:xfrm>
          <a:off x="0" y="0"/>
          <a:ext cx="0" cy="0"/>
          <a:chOff x="0" y="0"/>
          <a:chExt cx="0" cy="0"/>
        </a:xfrm>
      </p:grpSpPr>
      <p:pic>
        <p:nvPicPr>
          <p:cNvPr id="12" name="Imagen 1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767"/>
          <a:stretch/>
        </p:blipFill>
        <p:spPr>
          <a:xfrm>
            <a:off x="-12700" y="0"/>
            <a:ext cx="20116800" cy="11296650"/>
          </a:xfrm>
          <a:prstGeom prst="rect">
            <a:avLst/>
          </a:prstGeom>
        </p:spPr>
      </p:pic>
      <p:sp>
        <p:nvSpPr>
          <p:cNvPr id="2" name="Rectángulo 1"/>
          <p:cNvSpPr/>
          <p:nvPr userDrawn="1"/>
        </p:nvSpPr>
        <p:spPr>
          <a:xfrm>
            <a:off x="0" y="0"/>
            <a:ext cx="10966450" cy="11309350"/>
          </a:xfrm>
          <a:prstGeom prst="rect">
            <a:avLst/>
          </a:prstGeom>
          <a:solidFill>
            <a:srgbClr val="24282A">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object 7">
            <a:extLst>
              <a:ext uri="{FF2B5EF4-FFF2-40B4-BE49-F238E27FC236}">
                <a16:creationId xmlns:a16="http://schemas.microsoft.com/office/drawing/2014/main" id="{0D40C3D1-1CCD-C349-BA9E-E30083A0E733}"/>
              </a:ext>
            </a:extLst>
          </p:cNvPr>
          <p:cNvSpPr/>
          <p:nvPr userDrawn="1"/>
        </p:nvSpPr>
        <p:spPr>
          <a:xfrm>
            <a:off x="1157135" y="7289852"/>
            <a:ext cx="2749550" cy="0"/>
          </a:xfrm>
          <a:custGeom>
            <a:avLst/>
            <a:gdLst/>
            <a:ahLst/>
            <a:cxnLst/>
            <a:rect l="l" t="t" r="r" b="b"/>
            <a:pathLst>
              <a:path w="2749550">
                <a:moveTo>
                  <a:pt x="0" y="0"/>
                </a:moveTo>
                <a:lnTo>
                  <a:pt x="2749507" y="0"/>
                </a:lnTo>
              </a:path>
            </a:pathLst>
          </a:custGeom>
          <a:ln w="37475">
            <a:solidFill>
              <a:schemeClr val="bg1"/>
            </a:solidFill>
          </a:ln>
        </p:spPr>
        <p:txBody>
          <a:bodyPr wrap="square" lIns="0" tIns="0" rIns="0" bIns="0" rtlCol="0"/>
          <a:lstStyle/>
          <a:p>
            <a:endParaRPr/>
          </a:p>
        </p:txBody>
      </p:sp>
      <p:sp>
        <p:nvSpPr>
          <p:cNvPr id="49" name="Holder 2">
            <a:extLst>
              <a:ext uri="{FF2B5EF4-FFF2-40B4-BE49-F238E27FC236}">
                <a16:creationId xmlns:a16="http://schemas.microsoft.com/office/drawing/2014/main" id="{5679DC7E-E209-EB43-BBA8-D179F2C2652C}"/>
              </a:ext>
            </a:extLst>
          </p:cNvPr>
          <p:cNvSpPr>
            <a:spLocks noGrp="1"/>
          </p:cNvSpPr>
          <p:nvPr>
            <p:ph type="title" hasCustomPrompt="1"/>
          </p:nvPr>
        </p:nvSpPr>
        <p:spPr>
          <a:xfrm>
            <a:off x="1157135" y="5941827"/>
            <a:ext cx="7938246" cy="1070146"/>
          </a:xfrm>
          <a:prstGeom prst="rect">
            <a:avLst/>
          </a:prstGeom>
        </p:spPr>
        <p:txBody>
          <a:bodyPr lIns="0" tIns="0" rIns="0" bIns="0"/>
          <a:lstStyle>
            <a:lvl1pPr>
              <a:defRPr sz="5750" b="0" i="0">
                <a:solidFill>
                  <a:schemeClr val="bg1"/>
                </a:solidFill>
                <a:latin typeface="Century Gothic"/>
                <a:cs typeface="Century Gothic"/>
              </a:defRPr>
            </a:lvl1pPr>
          </a:lstStyle>
          <a:p>
            <a:r>
              <a:rPr lang="es-ES" dirty="0"/>
              <a:t>Título de sección</a:t>
            </a:r>
            <a:endParaRPr dirty="0"/>
          </a:p>
        </p:txBody>
      </p:sp>
      <p:sp>
        <p:nvSpPr>
          <p:cNvPr id="50" name="Holder 3">
            <a:extLst>
              <a:ext uri="{FF2B5EF4-FFF2-40B4-BE49-F238E27FC236}">
                <a16:creationId xmlns:a16="http://schemas.microsoft.com/office/drawing/2014/main" id="{7203CBD4-B238-C849-82F5-DEA94E6F165A}"/>
              </a:ext>
            </a:extLst>
          </p:cNvPr>
          <p:cNvSpPr>
            <a:spLocks noGrp="1"/>
          </p:cNvSpPr>
          <p:nvPr>
            <p:ph type="body" idx="1"/>
          </p:nvPr>
        </p:nvSpPr>
        <p:spPr>
          <a:xfrm>
            <a:off x="1157135" y="8882850"/>
            <a:ext cx="4629198" cy="584572"/>
          </a:xfrm>
          <a:prstGeom prst="rect">
            <a:avLst/>
          </a:prstGeom>
        </p:spPr>
        <p:txBody>
          <a:bodyPr lIns="0" tIns="0" rIns="0" bIns="0"/>
          <a:lstStyle>
            <a:lvl1pPr>
              <a:defRPr b="1" i="0">
                <a:solidFill>
                  <a:schemeClr val="bg1"/>
                </a:solidFill>
              </a:defRPr>
            </a:lvl1pPr>
          </a:lstStyle>
          <a:p>
            <a:endParaRPr dirty="0"/>
          </a:p>
        </p:txBody>
      </p:sp>
      <p:sp>
        <p:nvSpPr>
          <p:cNvPr id="51" name="Holder 3">
            <a:extLst>
              <a:ext uri="{FF2B5EF4-FFF2-40B4-BE49-F238E27FC236}">
                <a16:creationId xmlns:a16="http://schemas.microsoft.com/office/drawing/2014/main" id="{2C471A61-1002-184A-BFF8-5C2897FAAB7B}"/>
              </a:ext>
            </a:extLst>
          </p:cNvPr>
          <p:cNvSpPr>
            <a:spLocks noGrp="1"/>
          </p:cNvSpPr>
          <p:nvPr>
            <p:ph type="body" idx="29"/>
          </p:nvPr>
        </p:nvSpPr>
        <p:spPr>
          <a:xfrm>
            <a:off x="1157135" y="7729734"/>
            <a:ext cx="5842833" cy="904187"/>
          </a:xfrm>
          <a:prstGeom prst="rect">
            <a:avLst/>
          </a:prstGeom>
        </p:spPr>
        <p:txBody>
          <a:bodyPr lIns="0" tIns="0" rIns="0" bIns="0"/>
          <a:lstStyle>
            <a:lvl1pPr>
              <a:defRPr b="0" i="0">
                <a:solidFill>
                  <a:schemeClr val="bg1"/>
                </a:solidFill>
              </a:defRPr>
            </a:lvl1pPr>
          </a:lstStyle>
          <a:p>
            <a:endParaRPr lang="es-ES" dirty="0"/>
          </a:p>
        </p:txBody>
      </p:sp>
      <p:pic>
        <p:nvPicPr>
          <p:cNvPr id="11" name="Imagen 10">
            <a:extLst>
              <a:ext uri="{FF2B5EF4-FFF2-40B4-BE49-F238E27FC236}">
                <a16:creationId xmlns:a16="http://schemas.microsoft.com/office/drawing/2014/main" id="{618FF6C2-1892-C04E-AA39-6162D8F3EA3B}"/>
              </a:ext>
            </a:extLst>
          </p:cNvPr>
          <p:cNvPicPr>
            <a:picLocks noChangeAspect="1"/>
          </p:cNvPicPr>
          <p:nvPr userDrawn="1"/>
        </p:nvPicPr>
        <p:blipFill>
          <a:blip r:embed="rId3"/>
          <a:stretch>
            <a:fillRect/>
          </a:stretch>
        </p:blipFill>
        <p:spPr>
          <a:xfrm>
            <a:off x="15807130" y="789925"/>
            <a:ext cx="3463007" cy="749950"/>
          </a:xfrm>
          <a:prstGeom prst="rect">
            <a:avLst/>
          </a:prstGeom>
        </p:spPr>
      </p:pic>
      <p:sp>
        <p:nvSpPr>
          <p:cNvPr id="10" name="Marcador de número de diapositiva 4">
            <a:extLst>
              <a:ext uri="{FF2B5EF4-FFF2-40B4-BE49-F238E27FC236}">
                <a16:creationId xmlns:a16="http://schemas.microsoft.com/office/drawing/2014/main" id="{CD695F93-FCF1-2B4C-B35D-E93C895B095E}"/>
              </a:ext>
            </a:extLst>
          </p:cNvPr>
          <p:cNvSpPr>
            <a:spLocks noGrp="1"/>
          </p:cNvSpPr>
          <p:nvPr>
            <p:ph type="sldNum" sz="quarter" idx="4"/>
          </p:nvPr>
        </p:nvSpPr>
        <p:spPr>
          <a:xfrm>
            <a:off x="18281650" y="10607675"/>
            <a:ext cx="1688467" cy="601662"/>
          </a:xfrm>
          <a:prstGeom prst="rect">
            <a:avLst/>
          </a:prstGeom>
        </p:spPr>
        <p:txBody>
          <a:bodyPr vert="horz" lIns="91440" tIns="45720" rIns="91440" bIns="45720" rtlCol="0" anchor="ctr"/>
          <a:lstStyle>
            <a:lvl1pPr algn="r">
              <a:defRPr sz="2200">
                <a:solidFill>
                  <a:schemeClr val="tx1"/>
                </a:solidFill>
                <a:latin typeface="Century Gothic" panose="020B0502020202020204" pitchFamily="34" charset="0"/>
              </a:defRPr>
            </a:lvl1pPr>
          </a:lstStyle>
          <a:p>
            <a:fld id="{209D1C4D-4041-144B-B163-8144F221166A}" type="slidenum">
              <a:rPr lang="es-ES" smtClean="0"/>
              <a:pPr/>
              <a:t>‹Nº›</a:t>
            </a:fld>
            <a:endParaRPr lang="es-ES" dirty="0"/>
          </a:p>
        </p:txBody>
      </p:sp>
    </p:spTree>
    <p:extLst>
      <p:ext uri="{BB962C8B-B14F-4D97-AF65-F5344CB8AC3E}">
        <p14:creationId xmlns:p14="http://schemas.microsoft.com/office/powerpoint/2010/main" val="3873143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pic>
        <p:nvPicPr>
          <p:cNvPr id="14" name="Imagen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119" r="-411" b="15055"/>
          <a:stretch/>
        </p:blipFill>
        <p:spPr>
          <a:xfrm>
            <a:off x="26987" y="-60325"/>
            <a:ext cx="20159663" cy="11353800"/>
          </a:xfrm>
          <a:prstGeom prst="rect">
            <a:avLst/>
          </a:prstGeom>
        </p:spPr>
      </p:pic>
      <p:sp>
        <p:nvSpPr>
          <p:cNvPr id="5" name="object 7">
            <a:extLst>
              <a:ext uri="{FF2B5EF4-FFF2-40B4-BE49-F238E27FC236}">
                <a16:creationId xmlns:a16="http://schemas.microsoft.com/office/drawing/2014/main" id="{0D40C3D1-1CCD-C349-BA9E-E30083A0E733}"/>
              </a:ext>
            </a:extLst>
          </p:cNvPr>
          <p:cNvSpPr/>
          <p:nvPr userDrawn="1"/>
        </p:nvSpPr>
        <p:spPr>
          <a:xfrm>
            <a:off x="822976" y="3507308"/>
            <a:ext cx="2749550" cy="0"/>
          </a:xfrm>
          <a:custGeom>
            <a:avLst/>
            <a:gdLst/>
            <a:ahLst/>
            <a:cxnLst/>
            <a:rect l="l" t="t" r="r" b="b"/>
            <a:pathLst>
              <a:path w="2749550">
                <a:moveTo>
                  <a:pt x="0" y="0"/>
                </a:moveTo>
                <a:lnTo>
                  <a:pt x="2749507" y="0"/>
                </a:lnTo>
              </a:path>
            </a:pathLst>
          </a:custGeom>
          <a:ln w="37475">
            <a:solidFill>
              <a:srgbClr val="7EC8CD"/>
            </a:solidFill>
          </a:ln>
        </p:spPr>
        <p:txBody>
          <a:bodyPr wrap="square" lIns="0" tIns="0" rIns="0" bIns="0" rtlCol="0"/>
          <a:lstStyle/>
          <a:p>
            <a:endParaRPr/>
          </a:p>
        </p:txBody>
      </p:sp>
      <p:sp>
        <p:nvSpPr>
          <p:cNvPr id="6" name="Holder 2">
            <a:extLst>
              <a:ext uri="{FF2B5EF4-FFF2-40B4-BE49-F238E27FC236}">
                <a16:creationId xmlns:a16="http://schemas.microsoft.com/office/drawing/2014/main" id="{5679DC7E-E209-EB43-BBA8-D179F2C2652C}"/>
              </a:ext>
            </a:extLst>
          </p:cNvPr>
          <p:cNvSpPr>
            <a:spLocks noGrp="1"/>
          </p:cNvSpPr>
          <p:nvPr>
            <p:ph type="title" hasCustomPrompt="1"/>
          </p:nvPr>
        </p:nvSpPr>
        <p:spPr>
          <a:xfrm>
            <a:off x="901327" y="2378075"/>
            <a:ext cx="7938246" cy="993946"/>
          </a:xfrm>
          <a:prstGeom prst="rect">
            <a:avLst/>
          </a:prstGeom>
        </p:spPr>
        <p:txBody>
          <a:bodyPr lIns="0" tIns="0" rIns="0" bIns="0"/>
          <a:lstStyle>
            <a:lvl1pPr>
              <a:defRPr sz="5750" b="0" i="0">
                <a:solidFill>
                  <a:srgbClr val="25282A"/>
                </a:solidFill>
                <a:latin typeface="Century Gothic"/>
                <a:cs typeface="Century Gothic"/>
              </a:defRPr>
            </a:lvl1pPr>
          </a:lstStyle>
          <a:p>
            <a:r>
              <a:rPr lang="es-ES" dirty="0"/>
              <a:t>Índice</a:t>
            </a:r>
            <a:endParaRPr dirty="0"/>
          </a:p>
        </p:txBody>
      </p:sp>
      <p:sp>
        <p:nvSpPr>
          <p:cNvPr id="7" name="Marcador de número de diapositiva 4">
            <a:extLst>
              <a:ext uri="{FF2B5EF4-FFF2-40B4-BE49-F238E27FC236}">
                <a16:creationId xmlns:a16="http://schemas.microsoft.com/office/drawing/2014/main" id="{CD695F93-FCF1-2B4C-B35D-E93C895B095E}"/>
              </a:ext>
            </a:extLst>
          </p:cNvPr>
          <p:cNvSpPr>
            <a:spLocks noGrp="1"/>
          </p:cNvSpPr>
          <p:nvPr>
            <p:ph type="sldNum" sz="quarter" idx="4"/>
          </p:nvPr>
        </p:nvSpPr>
        <p:spPr>
          <a:xfrm>
            <a:off x="18281650" y="10607675"/>
            <a:ext cx="1688467" cy="601662"/>
          </a:xfrm>
          <a:prstGeom prst="rect">
            <a:avLst/>
          </a:prstGeom>
        </p:spPr>
        <p:txBody>
          <a:bodyPr vert="horz" lIns="91440" tIns="45720" rIns="91440" bIns="45720" rtlCol="0" anchor="ctr"/>
          <a:lstStyle>
            <a:lvl1pPr algn="r">
              <a:defRPr sz="2200">
                <a:solidFill>
                  <a:schemeClr val="tx1"/>
                </a:solidFill>
                <a:latin typeface="Century Gothic" panose="020B0502020202020204" pitchFamily="34" charset="0"/>
              </a:defRPr>
            </a:lvl1pPr>
          </a:lstStyle>
          <a:p>
            <a:fld id="{209D1C4D-4041-144B-B163-8144F221166A}" type="slidenum">
              <a:rPr lang="es-ES" smtClean="0"/>
              <a:pPr/>
              <a:t>‹Nº›</a:t>
            </a:fld>
            <a:endParaRPr lang="es-ES" dirty="0"/>
          </a:p>
        </p:txBody>
      </p:sp>
      <p:pic>
        <p:nvPicPr>
          <p:cNvPr id="8" name="Imagen 7">
            <a:extLst>
              <a:ext uri="{FF2B5EF4-FFF2-40B4-BE49-F238E27FC236}">
                <a16:creationId xmlns:a16="http://schemas.microsoft.com/office/drawing/2014/main" id="{6762FE77-3BA1-0E42-9610-EDDD26D00012}"/>
              </a:ext>
            </a:extLst>
          </p:cNvPr>
          <p:cNvPicPr>
            <a:picLocks noChangeAspect="1"/>
          </p:cNvPicPr>
          <p:nvPr userDrawn="1"/>
        </p:nvPicPr>
        <p:blipFill>
          <a:blip r:embed="rId3"/>
          <a:stretch>
            <a:fillRect/>
          </a:stretch>
        </p:blipFill>
        <p:spPr>
          <a:xfrm>
            <a:off x="15690850" y="744770"/>
            <a:ext cx="3886200" cy="840259"/>
          </a:xfrm>
          <a:prstGeom prst="rect">
            <a:avLst/>
          </a:prstGeom>
        </p:spPr>
      </p:pic>
    </p:spTree>
    <p:extLst>
      <p:ext uri="{BB962C8B-B14F-4D97-AF65-F5344CB8AC3E}">
        <p14:creationId xmlns:p14="http://schemas.microsoft.com/office/powerpoint/2010/main" val="4291010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ción 1">
    <p:spTree>
      <p:nvGrpSpPr>
        <p:cNvPr id="1" name=""/>
        <p:cNvGrpSpPr/>
        <p:nvPr/>
      </p:nvGrpSpPr>
      <p:grpSpPr>
        <a:xfrm>
          <a:off x="0" y="0"/>
          <a:ext cx="0" cy="0"/>
          <a:chOff x="0" y="0"/>
          <a:chExt cx="0" cy="0"/>
        </a:xfrm>
      </p:grpSpPr>
      <p:sp>
        <p:nvSpPr>
          <p:cNvPr id="37" name="Marcador de posición de imagen 9">
            <a:extLst>
              <a:ext uri="{FF2B5EF4-FFF2-40B4-BE49-F238E27FC236}">
                <a16:creationId xmlns:a16="http://schemas.microsoft.com/office/drawing/2014/main" id="{904CBF72-AC85-714D-B2A0-4932A3BECE63}"/>
              </a:ext>
            </a:extLst>
          </p:cNvPr>
          <p:cNvSpPr>
            <a:spLocks noGrp="1"/>
          </p:cNvSpPr>
          <p:nvPr>
            <p:ph type="pic" sz="quarter" idx="28"/>
          </p:nvPr>
        </p:nvSpPr>
        <p:spPr>
          <a:xfrm>
            <a:off x="-25715" y="7824"/>
            <a:ext cx="20129815" cy="11301526"/>
          </a:xfrm>
          <a:prstGeom prst="rect">
            <a:avLst/>
          </a:prstGeom>
          <a:solidFill>
            <a:schemeClr val="bg1"/>
          </a:solidFill>
        </p:spPr>
      </p:sp>
      <p:sp>
        <p:nvSpPr>
          <p:cNvPr id="88" name="Marcador de número de diapositiva 4">
            <a:extLst>
              <a:ext uri="{FF2B5EF4-FFF2-40B4-BE49-F238E27FC236}">
                <a16:creationId xmlns:a16="http://schemas.microsoft.com/office/drawing/2014/main" id="{CD695F93-FCF1-2B4C-B35D-E93C895B095E}"/>
              </a:ext>
            </a:extLst>
          </p:cNvPr>
          <p:cNvSpPr>
            <a:spLocks noGrp="1"/>
          </p:cNvSpPr>
          <p:nvPr>
            <p:ph type="sldNum" sz="quarter" idx="4"/>
          </p:nvPr>
        </p:nvSpPr>
        <p:spPr>
          <a:xfrm>
            <a:off x="18281650" y="10607675"/>
            <a:ext cx="1688467" cy="601662"/>
          </a:xfrm>
          <a:prstGeom prst="rect">
            <a:avLst/>
          </a:prstGeom>
        </p:spPr>
        <p:txBody>
          <a:bodyPr vert="horz" lIns="91440" tIns="45720" rIns="91440" bIns="45720" rtlCol="0" anchor="ctr"/>
          <a:lstStyle>
            <a:lvl1pPr algn="r">
              <a:defRPr sz="2200">
                <a:solidFill>
                  <a:schemeClr val="tx1"/>
                </a:solidFill>
                <a:latin typeface="Century Gothic" panose="020B0502020202020204" pitchFamily="34" charset="0"/>
              </a:defRPr>
            </a:lvl1pPr>
          </a:lstStyle>
          <a:p>
            <a:fld id="{209D1C4D-4041-144B-B163-8144F221166A}" type="slidenum">
              <a:rPr lang="es-ES" smtClean="0"/>
              <a:pPr/>
              <a:t>‹Nº›</a:t>
            </a:fld>
            <a:endParaRPr lang="es-ES" dirty="0"/>
          </a:p>
        </p:txBody>
      </p:sp>
      <p:sp>
        <p:nvSpPr>
          <p:cNvPr id="38" name="object 7">
            <a:extLst>
              <a:ext uri="{FF2B5EF4-FFF2-40B4-BE49-F238E27FC236}">
                <a16:creationId xmlns:a16="http://schemas.microsoft.com/office/drawing/2014/main" id="{0D40C3D1-1CCD-C349-BA9E-E30083A0E733}"/>
              </a:ext>
            </a:extLst>
          </p:cNvPr>
          <p:cNvSpPr/>
          <p:nvPr userDrawn="1"/>
        </p:nvSpPr>
        <p:spPr>
          <a:xfrm>
            <a:off x="1157135" y="7289852"/>
            <a:ext cx="2749550" cy="0"/>
          </a:xfrm>
          <a:custGeom>
            <a:avLst/>
            <a:gdLst/>
            <a:ahLst/>
            <a:cxnLst/>
            <a:rect l="l" t="t" r="r" b="b"/>
            <a:pathLst>
              <a:path w="2749550">
                <a:moveTo>
                  <a:pt x="0" y="0"/>
                </a:moveTo>
                <a:lnTo>
                  <a:pt x="2749507" y="0"/>
                </a:lnTo>
              </a:path>
            </a:pathLst>
          </a:custGeom>
          <a:ln w="37475">
            <a:solidFill>
              <a:srgbClr val="7EC8CD"/>
            </a:solidFill>
          </a:ln>
        </p:spPr>
        <p:txBody>
          <a:bodyPr wrap="square" lIns="0" tIns="0" rIns="0" bIns="0" rtlCol="0"/>
          <a:lstStyle/>
          <a:p>
            <a:endParaRPr/>
          </a:p>
        </p:txBody>
      </p:sp>
      <p:sp>
        <p:nvSpPr>
          <p:cNvPr id="49" name="Holder 2">
            <a:extLst>
              <a:ext uri="{FF2B5EF4-FFF2-40B4-BE49-F238E27FC236}">
                <a16:creationId xmlns:a16="http://schemas.microsoft.com/office/drawing/2014/main" id="{5679DC7E-E209-EB43-BBA8-D179F2C2652C}"/>
              </a:ext>
            </a:extLst>
          </p:cNvPr>
          <p:cNvSpPr>
            <a:spLocks noGrp="1"/>
          </p:cNvSpPr>
          <p:nvPr>
            <p:ph type="title" hasCustomPrompt="1"/>
          </p:nvPr>
        </p:nvSpPr>
        <p:spPr>
          <a:xfrm>
            <a:off x="1235486" y="5779619"/>
            <a:ext cx="7938246" cy="1374946"/>
          </a:xfrm>
          <a:prstGeom prst="rect">
            <a:avLst/>
          </a:prstGeom>
        </p:spPr>
        <p:txBody>
          <a:bodyPr lIns="0" tIns="0" rIns="0" bIns="0"/>
          <a:lstStyle>
            <a:lvl1pPr>
              <a:defRPr sz="5750" b="0" i="0">
                <a:solidFill>
                  <a:srgbClr val="25282A"/>
                </a:solidFill>
                <a:latin typeface="Century Gothic"/>
                <a:cs typeface="Century Gothic"/>
              </a:defRPr>
            </a:lvl1pPr>
          </a:lstStyle>
          <a:p>
            <a:r>
              <a:rPr lang="es-ES" dirty="0"/>
              <a:t>Título de la sección</a:t>
            </a:r>
            <a:endParaRPr dirty="0"/>
          </a:p>
        </p:txBody>
      </p:sp>
      <p:sp>
        <p:nvSpPr>
          <p:cNvPr id="50" name="Holder 3">
            <a:extLst>
              <a:ext uri="{FF2B5EF4-FFF2-40B4-BE49-F238E27FC236}">
                <a16:creationId xmlns:a16="http://schemas.microsoft.com/office/drawing/2014/main" id="{7203CBD4-B238-C849-82F5-DEA94E6F165A}"/>
              </a:ext>
            </a:extLst>
          </p:cNvPr>
          <p:cNvSpPr>
            <a:spLocks noGrp="1"/>
          </p:cNvSpPr>
          <p:nvPr>
            <p:ph type="body" idx="1"/>
          </p:nvPr>
        </p:nvSpPr>
        <p:spPr>
          <a:xfrm>
            <a:off x="1233805" y="8774622"/>
            <a:ext cx="4629198" cy="584572"/>
          </a:xfrm>
          <a:prstGeom prst="rect">
            <a:avLst/>
          </a:prstGeom>
        </p:spPr>
        <p:txBody>
          <a:bodyPr lIns="0" tIns="0" rIns="0" bIns="0"/>
          <a:lstStyle>
            <a:lvl1pPr>
              <a:defRPr b="1" i="0">
                <a:solidFill>
                  <a:schemeClr val="tx1"/>
                </a:solidFill>
              </a:defRPr>
            </a:lvl1pPr>
          </a:lstStyle>
          <a:p>
            <a:endParaRPr dirty="0"/>
          </a:p>
        </p:txBody>
      </p:sp>
      <p:sp>
        <p:nvSpPr>
          <p:cNvPr id="51" name="Holder 3">
            <a:extLst>
              <a:ext uri="{FF2B5EF4-FFF2-40B4-BE49-F238E27FC236}">
                <a16:creationId xmlns:a16="http://schemas.microsoft.com/office/drawing/2014/main" id="{2C471A61-1002-184A-BFF8-5C2897FAAB7B}"/>
              </a:ext>
            </a:extLst>
          </p:cNvPr>
          <p:cNvSpPr>
            <a:spLocks noGrp="1"/>
          </p:cNvSpPr>
          <p:nvPr>
            <p:ph type="body" idx="29"/>
          </p:nvPr>
        </p:nvSpPr>
        <p:spPr>
          <a:xfrm>
            <a:off x="1233805" y="7580144"/>
            <a:ext cx="5842833" cy="904187"/>
          </a:xfrm>
          <a:prstGeom prst="rect">
            <a:avLst/>
          </a:prstGeom>
        </p:spPr>
        <p:txBody>
          <a:bodyPr lIns="0" tIns="0" rIns="0" bIns="0"/>
          <a:lstStyle>
            <a:lvl1pPr>
              <a:defRPr b="0" i="0">
                <a:solidFill>
                  <a:schemeClr val="tx1"/>
                </a:solidFill>
              </a:defRPr>
            </a:lvl1pPr>
          </a:lstStyle>
          <a:p>
            <a:endParaRPr lang="es-ES" dirty="0"/>
          </a:p>
        </p:txBody>
      </p:sp>
      <p:pic>
        <p:nvPicPr>
          <p:cNvPr id="39" name="Imagen 38">
            <a:extLst>
              <a:ext uri="{FF2B5EF4-FFF2-40B4-BE49-F238E27FC236}">
                <a16:creationId xmlns:a16="http://schemas.microsoft.com/office/drawing/2014/main" id="{D658E812-35B0-524F-9B16-B7A45AD67BCD}"/>
              </a:ext>
            </a:extLst>
          </p:cNvPr>
          <p:cNvPicPr>
            <a:picLocks noChangeAspect="1"/>
          </p:cNvPicPr>
          <p:nvPr userDrawn="1"/>
        </p:nvPicPr>
        <p:blipFill>
          <a:blip r:embed="rId2"/>
          <a:stretch>
            <a:fillRect/>
          </a:stretch>
        </p:blipFill>
        <p:spPr>
          <a:xfrm>
            <a:off x="17286509" y="626828"/>
            <a:ext cx="1688467" cy="365074"/>
          </a:xfrm>
          <a:prstGeom prst="rect">
            <a:avLst/>
          </a:prstGeom>
        </p:spPr>
      </p:pic>
    </p:spTree>
    <p:extLst>
      <p:ext uri="{BB962C8B-B14F-4D97-AF65-F5344CB8AC3E}">
        <p14:creationId xmlns:p14="http://schemas.microsoft.com/office/powerpoint/2010/main" val="2131821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ción 2">
    <p:spTree>
      <p:nvGrpSpPr>
        <p:cNvPr id="1" name=""/>
        <p:cNvGrpSpPr/>
        <p:nvPr/>
      </p:nvGrpSpPr>
      <p:grpSpPr>
        <a:xfrm>
          <a:off x="0" y="0"/>
          <a:ext cx="0" cy="0"/>
          <a:chOff x="0" y="0"/>
          <a:chExt cx="0" cy="0"/>
        </a:xfrm>
      </p:grpSpPr>
      <p:sp>
        <p:nvSpPr>
          <p:cNvPr id="2" name="Rectángulo 1"/>
          <p:cNvSpPr/>
          <p:nvPr userDrawn="1"/>
        </p:nvSpPr>
        <p:spPr>
          <a:xfrm>
            <a:off x="0" y="5658587"/>
            <a:ext cx="10966450" cy="4187088"/>
          </a:xfrm>
          <a:prstGeom prst="rect">
            <a:avLst/>
          </a:prstGeom>
          <a:solidFill>
            <a:srgbClr val="24282A">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object 7">
            <a:extLst>
              <a:ext uri="{FF2B5EF4-FFF2-40B4-BE49-F238E27FC236}">
                <a16:creationId xmlns:a16="http://schemas.microsoft.com/office/drawing/2014/main" id="{0D40C3D1-1CCD-C349-BA9E-E30083A0E733}"/>
              </a:ext>
            </a:extLst>
          </p:cNvPr>
          <p:cNvSpPr/>
          <p:nvPr userDrawn="1"/>
        </p:nvSpPr>
        <p:spPr>
          <a:xfrm>
            <a:off x="1157135" y="7289852"/>
            <a:ext cx="2749550" cy="0"/>
          </a:xfrm>
          <a:custGeom>
            <a:avLst/>
            <a:gdLst/>
            <a:ahLst/>
            <a:cxnLst/>
            <a:rect l="l" t="t" r="r" b="b"/>
            <a:pathLst>
              <a:path w="2749550">
                <a:moveTo>
                  <a:pt x="0" y="0"/>
                </a:moveTo>
                <a:lnTo>
                  <a:pt x="2749507" y="0"/>
                </a:lnTo>
              </a:path>
            </a:pathLst>
          </a:custGeom>
          <a:ln w="37475">
            <a:solidFill>
              <a:schemeClr val="bg1"/>
            </a:solidFill>
          </a:ln>
        </p:spPr>
        <p:txBody>
          <a:bodyPr wrap="square" lIns="0" tIns="0" rIns="0" bIns="0" rtlCol="0"/>
          <a:lstStyle/>
          <a:p>
            <a:endParaRPr/>
          </a:p>
        </p:txBody>
      </p:sp>
      <p:sp>
        <p:nvSpPr>
          <p:cNvPr id="49" name="Holder 2">
            <a:extLst>
              <a:ext uri="{FF2B5EF4-FFF2-40B4-BE49-F238E27FC236}">
                <a16:creationId xmlns:a16="http://schemas.microsoft.com/office/drawing/2014/main" id="{5679DC7E-E209-EB43-BBA8-D179F2C2652C}"/>
              </a:ext>
            </a:extLst>
          </p:cNvPr>
          <p:cNvSpPr>
            <a:spLocks noGrp="1"/>
          </p:cNvSpPr>
          <p:nvPr>
            <p:ph type="title" hasCustomPrompt="1"/>
          </p:nvPr>
        </p:nvSpPr>
        <p:spPr>
          <a:xfrm>
            <a:off x="1157135" y="5941827"/>
            <a:ext cx="7938246" cy="1070146"/>
          </a:xfrm>
          <a:prstGeom prst="rect">
            <a:avLst/>
          </a:prstGeom>
        </p:spPr>
        <p:txBody>
          <a:bodyPr lIns="0" tIns="0" rIns="0" bIns="0"/>
          <a:lstStyle>
            <a:lvl1pPr>
              <a:defRPr sz="5750" b="0" i="0">
                <a:solidFill>
                  <a:schemeClr val="bg1"/>
                </a:solidFill>
                <a:latin typeface="Century Gothic"/>
                <a:cs typeface="Century Gothic"/>
              </a:defRPr>
            </a:lvl1pPr>
          </a:lstStyle>
          <a:p>
            <a:r>
              <a:rPr lang="es-ES" dirty="0"/>
              <a:t>Título de sección</a:t>
            </a:r>
            <a:endParaRPr dirty="0"/>
          </a:p>
        </p:txBody>
      </p:sp>
      <p:sp>
        <p:nvSpPr>
          <p:cNvPr id="50" name="Holder 3">
            <a:extLst>
              <a:ext uri="{FF2B5EF4-FFF2-40B4-BE49-F238E27FC236}">
                <a16:creationId xmlns:a16="http://schemas.microsoft.com/office/drawing/2014/main" id="{7203CBD4-B238-C849-82F5-DEA94E6F165A}"/>
              </a:ext>
            </a:extLst>
          </p:cNvPr>
          <p:cNvSpPr>
            <a:spLocks noGrp="1"/>
          </p:cNvSpPr>
          <p:nvPr>
            <p:ph type="body" idx="1"/>
          </p:nvPr>
        </p:nvSpPr>
        <p:spPr>
          <a:xfrm>
            <a:off x="1157135" y="8882850"/>
            <a:ext cx="4629198" cy="584572"/>
          </a:xfrm>
          <a:prstGeom prst="rect">
            <a:avLst/>
          </a:prstGeom>
        </p:spPr>
        <p:txBody>
          <a:bodyPr lIns="0" tIns="0" rIns="0" bIns="0"/>
          <a:lstStyle>
            <a:lvl1pPr>
              <a:defRPr b="1" i="0">
                <a:solidFill>
                  <a:schemeClr val="bg1"/>
                </a:solidFill>
              </a:defRPr>
            </a:lvl1pPr>
          </a:lstStyle>
          <a:p>
            <a:endParaRPr dirty="0"/>
          </a:p>
        </p:txBody>
      </p:sp>
      <p:sp>
        <p:nvSpPr>
          <p:cNvPr id="51" name="Holder 3">
            <a:extLst>
              <a:ext uri="{FF2B5EF4-FFF2-40B4-BE49-F238E27FC236}">
                <a16:creationId xmlns:a16="http://schemas.microsoft.com/office/drawing/2014/main" id="{2C471A61-1002-184A-BFF8-5C2897FAAB7B}"/>
              </a:ext>
            </a:extLst>
          </p:cNvPr>
          <p:cNvSpPr>
            <a:spLocks noGrp="1"/>
          </p:cNvSpPr>
          <p:nvPr>
            <p:ph type="body" idx="29"/>
          </p:nvPr>
        </p:nvSpPr>
        <p:spPr>
          <a:xfrm>
            <a:off x="1157135" y="7729734"/>
            <a:ext cx="5842833" cy="904187"/>
          </a:xfrm>
          <a:prstGeom prst="rect">
            <a:avLst/>
          </a:prstGeom>
        </p:spPr>
        <p:txBody>
          <a:bodyPr lIns="0" tIns="0" rIns="0" bIns="0"/>
          <a:lstStyle>
            <a:lvl1pPr>
              <a:defRPr b="0" i="0">
                <a:solidFill>
                  <a:schemeClr val="bg1"/>
                </a:solidFill>
              </a:defRPr>
            </a:lvl1pPr>
          </a:lstStyle>
          <a:p>
            <a:endParaRPr lang="es-ES" dirty="0"/>
          </a:p>
        </p:txBody>
      </p:sp>
      <p:pic>
        <p:nvPicPr>
          <p:cNvPr id="39" name="Imagen 38">
            <a:extLst>
              <a:ext uri="{FF2B5EF4-FFF2-40B4-BE49-F238E27FC236}">
                <a16:creationId xmlns:a16="http://schemas.microsoft.com/office/drawing/2014/main" id="{D658E812-35B0-524F-9B16-B7A45AD67BCD}"/>
              </a:ext>
            </a:extLst>
          </p:cNvPr>
          <p:cNvPicPr>
            <a:picLocks noChangeAspect="1"/>
          </p:cNvPicPr>
          <p:nvPr userDrawn="1"/>
        </p:nvPicPr>
        <p:blipFill>
          <a:blip r:embed="rId2"/>
          <a:stretch>
            <a:fillRect/>
          </a:stretch>
        </p:blipFill>
        <p:spPr>
          <a:xfrm>
            <a:off x="17286509" y="626828"/>
            <a:ext cx="1688467" cy="365074"/>
          </a:xfrm>
          <a:prstGeom prst="rect">
            <a:avLst/>
          </a:prstGeom>
        </p:spPr>
      </p:pic>
      <p:sp>
        <p:nvSpPr>
          <p:cNvPr id="9" name="Marcador de número de diapositiva 4">
            <a:extLst>
              <a:ext uri="{FF2B5EF4-FFF2-40B4-BE49-F238E27FC236}">
                <a16:creationId xmlns:a16="http://schemas.microsoft.com/office/drawing/2014/main" id="{CD695F93-FCF1-2B4C-B35D-E93C895B095E}"/>
              </a:ext>
            </a:extLst>
          </p:cNvPr>
          <p:cNvSpPr>
            <a:spLocks noGrp="1"/>
          </p:cNvSpPr>
          <p:nvPr>
            <p:ph type="sldNum" sz="quarter" idx="4"/>
          </p:nvPr>
        </p:nvSpPr>
        <p:spPr>
          <a:xfrm>
            <a:off x="18281650" y="10607675"/>
            <a:ext cx="1688467" cy="601662"/>
          </a:xfrm>
          <a:prstGeom prst="rect">
            <a:avLst/>
          </a:prstGeom>
        </p:spPr>
        <p:txBody>
          <a:bodyPr vert="horz" lIns="91440" tIns="45720" rIns="91440" bIns="45720" rtlCol="0" anchor="ctr"/>
          <a:lstStyle>
            <a:lvl1pPr algn="r">
              <a:defRPr sz="2200">
                <a:solidFill>
                  <a:schemeClr val="tx1"/>
                </a:solidFill>
                <a:latin typeface="Century Gothic" panose="020B0502020202020204" pitchFamily="34" charset="0"/>
              </a:defRPr>
            </a:lvl1pPr>
          </a:lstStyle>
          <a:p>
            <a:fld id="{209D1C4D-4041-144B-B163-8144F221166A}" type="slidenum">
              <a:rPr lang="es-ES" smtClean="0"/>
              <a:pPr/>
              <a:t>‹Nº›</a:t>
            </a:fld>
            <a:endParaRPr lang="es-ES" dirty="0"/>
          </a:p>
        </p:txBody>
      </p:sp>
    </p:spTree>
    <p:extLst>
      <p:ext uri="{BB962C8B-B14F-4D97-AF65-F5344CB8AC3E}">
        <p14:creationId xmlns:p14="http://schemas.microsoft.com/office/powerpoint/2010/main" val="390010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ción 3">
    <p:spTree>
      <p:nvGrpSpPr>
        <p:cNvPr id="1" name=""/>
        <p:cNvGrpSpPr/>
        <p:nvPr/>
      </p:nvGrpSpPr>
      <p:grpSpPr>
        <a:xfrm>
          <a:off x="0" y="0"/>
          <a:ext cx="0" cy="0"/>
          <a:chOff x="0" y="0"/>
          <a:chExt cx="0" cy="0"/>
        </a:xfrm>
      </p:grpSpPr>
      <p:sp>
        <p:nvSpPr>
          <p:cNvPr id="37" name="Marcador de posición de imagen 9">
            <a:extLst>
              <a:ext uri="{FF2B5EF4-FFF2-40B4-BE49-F238E27FC236}">
                <a16:creationId xmlns:a16="http://schemas.microsoft.com/office/drawing/2014/main" id="{904CBF72-AC85-714D-B2A0-4932A3BECE63}"/>
              </a:ext>
            </a:extLst>
          </p:cNvPr>
          <p:cNvSpPr>
            <a:spLocks noGrp="1"/>
          </p:cNvSpPr>
          <p:nvPr>
            <p:ph type="pic" sz="quarter" idx="28"/>
          </p:nvPr>
        </p:nvSpPr>
        <p:spPr>
          <a:xfrm>
            <a:off x="10966450" y="7824"/>
            <a:ext cx="9137650" cy="11301526"/>
          </a:xfrm>
          <a:prstGeom prst="rect">
            <a:avLst/>
          </a:prstGeom>
          <a:solidFill>
            <a:schemeClr val="bg1"/>
          </a:solidFill>
        </p:spPr>
      </p:sp>
      <p:sp>
        <p:nvSpPr>
          <p:cNvPr id="2" name="Rectángulo 1"/>
          <p:cNvSpPr/>
          <p:nvPr userDrawn="1"/>
        </p:nvSpPr>
        <p:spPr>
          <a:xfrm>
            <a:off x="0" y="0"/>
            <a:ext cx="10966450" cy="11309350"/>
          </a:xfrm>
          <a:prstGeom prst="rect">
            <a:avLst/>
          </a:prstGeom>
          <a:solidFill>
            <a:srgbClr val="24282A">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object 7">
            <a:extLst>
              <a:ext uri="{FF2B5EF4-FFF2-40B4-BE49-F238E27FC236}">
                <a16:creationId xmlns:a16="http://schemas.microsoft.com/office/drawing/2014/main" id="{0D40C3D1-1CCD-C349-BA9E-E30083A0E733}"/>
              </a:ext>
            </a:extLst>
          </p:cNvPr>
          <p:cNvSpPr/>
          <p:nvPr userDrawn="1"/>
        </p:nvSpPr>
        <p:spPr>
          <a:xfrm>
            <a:off x="1157135" y="7289852"/>
            <a:ext cx="2749550" cy="0"/>
          </a:xfrm>
          <a:custGeom>
            <a:avLst/>
            <a:gdLst/>
            <a:ahLst/>
            <a:cxnLst/>
            <a:rect l="l" t="t" r="r" b="b"/>
            <a:pathLst>
              <a:path w="2749550">
                <a:moveTo>
                  <a:pt x="0" y="0"/>
                </a:moveTo>
                <a:lnTo>
                  <a:pt x="2749507" y="0"/>
                </a:lnTo>
              </a:path>
            </a:pathLst>
          </a:custGeom>
          <a:ln w="37475">
            <a:solidFill>
              <a:schemeClr val="bg1"/>
            </a:solidFill>
          </a:ln>
        </p:spPr>
        <p:txBody>
          <a:bodyPr wrap="square" lIns="0" tIns="0" rIns="0" bIns="0" rtlCol="0"/>
          <a:lstStyle/>
          <a:p>
            <a:endParaRPr/>
          </a:p>
        </p:txBody>
      </p:sp>
      <p:sp>
        <p:nvSpPr>
          <p:cNvPr id="49" name="Holder 2">
            <a:extLst>
              <a:ext uri="{FF2B5EF4-FFF2-40B4-BE49-F238E27FC236}">
                <a16:creationId xmlns:a16="http://schemas.microsoft.com/office/drawing/2014/main" id="{5679DC7E-E209-EB43-BBA8-D179F2C2652C}"/>
              </a:ext>
            </a:extLst>
          </p:cNvPr>
          <p:cNvSpPr>
            <a:spLocks noGrp="1"/>
          </p:cNvSpPr>
          <p:nvPr>
            <p:ph type="title" hasCustomPrompt="1"/>
          </p:nvPr>
        </p:nvSpPr>
        <p:spPr>
          <a:xfrm>
            <a:off x="1157135" y="5941827"/>
            <a:ext cx="7938246" cy="1070146"/>
          </a:xfrm>
          <a:prstGeom prst="rect">
            <a:avLst/>
          </a:prstGeom>
        </p:spPr>
        <p:txBody>
          <a:bodyPr lIns="0" tIns="0" rIns="0" bIns="0"/>
          <a:lstStyle>
            <a:lvl1pPr>
              <a:defRPr sz="5750" b="0" i="0">
                <a:solidFill>
                  <a:schemeClr val="bg1"/>
                </a:solidFill>
                <a:latin typeface="Century Gothic"/>
                <a:cs typeface="Century Gothic"/>
              </a:defRPr>
            </a:lvl1pPr>
          </a:lstStyle>
          <a:p>
            <a:r>
              <a:rPr lang="es-ES" dirty="0"/>
              <a:t>Título de sección</a:t>
            </a:r>
            <a:endParaRPr dirty="0"/>
          </a:p>
        </p:txBody>
      </p:sp>
      <p:sp>
        <p:nvSpPr>
          <p:cNvPr id="50" name="Holder 3">
            <a:extLst>
              <a:ext uri="{FF2B5EF4-FFF2-40B4-BE49-F238E27FC236}">
                <a16:creationId xmlns:a16="http://schemas.microsoft.com/office/drawing/2014/main" id="{7203CBD4-B238-C849-82F5-DEA94E6F165A}"/>
              </a:ext>
            </a:extLst>
          </p:cNvPr>
          <p:cNvSpPr>
            <a:spLocks noGrp="1"/>
          </p:cNvSpPr>
          <p:nvPr>
            <p:ph type="body" idx="1"/>
          </p:nvPr>
        </p:nvSpPr>
        <p:spPr>
          <a:xfrm>
            <a:off x="1157135" y="8882850"/>
            <a:ext cx="4629198" cy="584572"/>
          </a:xfrm>
          <a:prstGeom prst="rect">
            <a:avLst/>
          </a:prstGeom>
        </p:spPr>
        <p:txBody>
          <a:bodyPr lIns="0" tIns="0" rIns="0" bIns="0"/>
          <a:lstStyle>
            <a:lvl1pPr>
              <a:defRPr b="1" i="0">
                <a:solidFill>
                  <a:schemeClr val="bg1"/>
                </a:solidFill>
              </a:defRPr>
            </a:lvl1pPr>
          </a:lstStyle>
          <a:p>
            <a:endParaRPr dirty="0"/>
          </a:p>
        </p:txBody>
      </p:sp>
      <p:sp>
        <p:nvSpPr>
          <p:cNvPr id="51" name="Holder 3">
            <a:extLst>
              <a:ext uri="{FF2B5EF4-FFF2-40B4-BE49-F238E27FC236}">
                <a16:creationId xmlns:a16="http://schemas.microsoft.com/office/drawing/2014/main" id="{2C471A61-1002-184A-BFF8-5C2897FAAB7B}"/>
              </a:ext>
            </a:extLst>
          </p:cNvPr>
          <p:cNvSpPr>
            <a:spLocks noGrp="1"/>
          </p:cNvSpPr>
          <p:nvPr>
            <p:ph type="body" idx="29"/>
          </p:nvPr>
        </p:nvSpPr>
        <p:spPr>
          <a:xfrm>
            <a:off x="1157135" y="7729734"/>
            <a:ext cx="5842833" cy="904187"/>
          </a:xfrm>
          <a:prstGeom prst="rect">
            <a:avLst/>
          </a:prstGeom>
        </p:spPr>
        <p:txBody>
          <a:bodyPr lIns="0" tIns="0" rIns="0" bIns="0"/>
          <a:lstStyle>
            <a:lvl1pPr>
              <a:defRPr b="0" i="0">
                <a:solidFill>
                  <a:schemeClr val="bg1"/>
                </a:solidFill>
              </a:defRPr>
            </a:lvl1pPr>
          </a:lstStyle>
          <a:p>
            <a:endParaRPr lang="es-ES" dirty="0"/>
          </a:p>
        </p:txBody>
      </p:sp>
      <p:sp>
        <p:nvSpPr>
          <p:cNvPr id="10" name="Marcador de número de diapositiva 4">
            <a:extLst>
              <a:ext uri="{FF2B5EF4-FFF2-40B4-BE49-F238E27FC236}">
                <a16:creationId xmlns:a16="http://schemas.microsoft.com/office/drawing/2014/main" id="{CD695F93-FCF1-2B4C-B35D-E93C895B095E}"/>
              </a:ext>
            </a:extLst>
          </p:cNvPr>
          <p:cNvSpPr txBox="1">
            <a:spLocks/>
          </p:cNvSpPr>
          <p:nvPr userDrawn="1"/>
        </p:nvSpPr>
        <p:spPr>
          <a:xfrm>
            <a:off x="18281650" y="10607675"/>
            <a:ext cx="1688467" cy="601662"/>
          </a:xfrm>
          <a:prstGeom prst="rect">
            <a:avLst/>
          </a:prstGeom>
        </p:spPr>
        <p:txBody>
          <a:bodyPr vert="horz" lIns="91440" tIns="45720" rIns="91440" bIns="45720" rtlCol="0" anchor="ctr"/>
          <a:lstStyle>
            <a:defPPr>
              <a:defRPr lang="es-ES"/>
            </a:defPPr>
            <a:lvl1pPr marL="0" algn="r" defTabSz="914400" rtl="0" eaLnBrk="1" latinLnBrk="0" hangingPunct="1">
              <a:defRPr sz="22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9D1C4D-4041-144B-B163-8144F221166A}" type="slidenum">
              <a:rPr lang="es-ES" smtClean="0"/>
              <a:pPr/>
              <a:t>‹Nº›</a:t>
            </a:fld>
            <a:endParaRPr lang="es-ES" dirty="0"/>
          </a:p>
        </p:txBody>
      </p:sp>
      <p:pic>
        <p:nvPicPr>
          <p:cNvPr id="11" name="Imagen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250" y="626828"/>
            <a:ext cx="1990606" cy="508479"/>
          </a:xfrm>
          <a:prstGeom prst="rect">
            <a:avLst/>
          </a:prstGeom>
        </p:spPr>
      </p:pic>
    </p:spTree>
    <p:extLst>
      <p:ext uri="{BB962C8B-B14F-4D97-AF65-F5344CB8AC3E}">
        <p14:creationId xmlns:p14="http://schemas.microsoft.com/office/powerpoint/2010/main" val="1220427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6" r:id="rId1"/>
    <p:sldLayoutId id="2147483681" r:id="rId2"/>
    <p:sldLayoutId id="2147483682" r:id="rId3"/>
    <p:sldLayoutId id="2147483677" r:id="rId4"/>
    <p:sldLayoutId id="2147483684" r:id="rId5"/>
    <p:sldLayoutId id="2147483680" r:id="rId6"/>
    <p:sldLayoutId id="2147483671" r:id="rId7"/>
    <p:sldLayoutId id="2147483676" r:id="rId8"/>
    <p:sldLayoutId id="2147483683" r:id="rId9"/>
    <p:sldLayoutId id="2147483678" r:id="rId10"/>
    <p:sldLayoutId id="2147483668" r:id="rId11"/>
    <p:sldLayoutId id="2147483665" r:id="rId12"/>
    <p:sldLayoutId id="2147483689" r:id="rId13"/>
    <p:sldLayoutId id="2147483661" r:id="rId14"/>
    <p:sldLayoutId id="2147483662" r:id="rId15"/>
    <p:sldLayoutId id="2147483663" r:id="rId16"/>
    <p:sldLayoutId id="2147483669" r:id="rId17"/>
    <p:sldLayoutId id="2147483664" r:id="rId18"/>
    <p:sldLayoutId id="2147483667" r:id="rId19"/>
    <p:sldLayoutId id="2147483670" r:id="rId20"/>
    <p:sldLayoutId id="2147483672" r:id="rId21"/>
    <p:sldLayoutId id="2147483690" r:id="rId22"/>
    <p:sldLayoutId id="2147483691" r:id="rId23"/>
    <p:sldLayoutId id="2147483673" r:id="rId24"/>
    <p:sldLayoutId id="2147483674" r:id="rId25"/>
  </p:sldLayoutIdLst>
  <p:hf hdr="0" ftr="0" dt="0"/>
  <p:txStyles>
    <p:titleStyle>
      <a:lvl1pPr>
        <a:defRPr sz="8800">
          <a:latin typeface="+mj-lt"/>
          <a:ea typeface="+mj-ea"/>
          <a:cs typeface="+mj-cs"/>
        </a:defRPr>
      </a:lvl1pPr>
    </p:titleStyle>
    <p:bodyStyle>
      <a:lvl1pPr marL="0">
        <a:defRPr sz="2300">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5.xml"/><Relationship Id="rId4" Type="http://schemas.openxmlformats.org/officeDocument/2006/relationships/hyperlink" Target="mailto:jlpalma@ga-p.co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0610" y="971649"/>
            <a:ext cx="2001122" cy="750008"/>
          </a:xfrm>
          <a:prstGeom prst="rect">
            <a:avLst/>
          </a:prstGeom>
          <a:blipFill>
            <a:blip r:embed="rId3" cstate="print"/>
            <a:stretch>
              <a:fillRect/>
            </a:stretch>
          </a:blipFill>
        </p:spPr>
        <p:txBody>
          <a:bodyPr wrap="square" lIns="0" tIns="0" rIns="0" bIns="0" rtlCol="0"/>
          <a:lstStyle/>
          <a:p>
            <a:endParaRPr/>
          </a:p>
        </p:txBody>
      </p:sp>
      <p:grpSp>
        <p:nvGrpSpPr>
          <p:cNvPr id="3" name="object 3"/>
          <p:cNvGrpSpPr/>
          <p:nvPr/>
        </p:nvGrpSpPr>
        <p:grpSpPr>
          <a:xfrm>
            <a:off x="3789219" y="1607720"/>
            <a:ext cx="830580" cy="111125"/>
            <a:chOff x="3789219" y="1607720"/>
            <a:chExt cx="830580" cy="111125"/>
          </a:xfrm>
        </p:grpSpPr>
        <p:sp>
          <p:nvSpPr>
            <p:cNvPr id="4" name="object 4"/>
            <p:cNvSpPr/>
            <p:nvPr/>
          </p:nvSpPr>
          <p:spPr>
            <a:xfrm>
              <a:off x="3789210" y="1607724"/>
              <a:ext cx="620395" cy="111125"/>
            </a:xfrm>
            <a:custGeom>
              <a:avLst/>
              <a:gdLst/>
              <a:ahLst/>
              <a:cxnLst/>
              <a:rect l="l" t="t" r="r" b="b"/>
              <a:pathLst>
                <a:path w="620395" h="111125">
                  <a:moveTo>
                    <a:pt x="102514" y="109296"/>
                  </a:moveTo>
                  <a:lnTo>
                    <a:pt x="92722" y="88417"/>
                  </a:lnTo>
                  <a:lnTo>
                    <a:pt x="86766" y="75692"/>
                  </a:lnTo>
                  <a:lnTo>
                    <a:pt x="70853" y="41770"/>
                  </a:lnTo>
                  <a:lnTo>
                    <a:pt x="70853" y="75692"/>
                  </a:lnTo>
                  <a:lnTo>
                    <a:pt x="31483" y="75692"/>
                  </a:lnTo>
                  <a:lnTo>
                    <a:pt x="51168" y="32143"/>
                  </a:lnTo>
                  <a:lnTo>
                    <a:pt x="70853" y="75692"/>
                  </a:lnTo>
                  <a:lnTo>
                    <a:pt x="70853" y="41770"/>
                  </a:lnTo>
                  <a:lnTo>
                    <a:pt x="66344" y="32143"/>
                  </a:lnTo>
                  <a:lnTo>
                    <a:pt x="52197" y="1955"/>
                  </a:lnTo>
                  <a:lnTo>
                    <a:pt x="50482" y="1955"/>
                  </a:lnTo>
                  <a:lnTo>
                    <a:pt x="0" y="109296"/>
                  </a:lnTo>
                  <a:lnTo>
                    <a:pt x="16598" y="109296"/>
                  </a:lnTo>
                  <a:lnTo>
                    <a:pt x="26174" y="88417"/>
                  </a:lnTo>
                  <a:lnTo>
                    <a:pt x="76161" y="88417"/>
                  </a:lnTo>
                  <a:lnTo>
                    <a:pt x="85394" y="109296"/>
                  </a:lnTo>
                  <a:lnTo>
                    <a:pt x="102514" y="109296"/>
                  </a:lnTo>
                  <a:close/>
                </a:path>
                <a:path w="620395" h="111125">
                  <a:moveTo>
                    <a:pt x="187782" y="66230"/>
                  </a:moveTo>
                  <a:lnTo>
                    <a:pt x="185953" y="52412"/>
                  </a:lnTo>
                  <a:lnTo>
                    <a:pt x="180454" y="42519"/>
                  </a:lnTo>
                  <a:lnTo>
                    <a:pt x="171246" y="36563"/>
                  </a:lnTo>
                  <a:lnTo>
                    <a:pt x="158343" y="34582"/>
                  </a:lnTo>
                  <a:lnTo>
                    <a:pt x="149847" y="35280"/>
                  </a:lnTo>
                  <a:lnTo>
                    <a:pt x="142824" y="37401"/>
                  </a:lnTo>
                  <a:lnTo>
                    <a:pt x="137274" y="40919"/>
                  </a:lnTo>
                  <a:lnTo>
                    <a:pt x="133197" y="45834"/>
                  </a:lnTo>
                  <a:lnTo>
                    <a:pt x="132854" y="36055"/>
                  </a:lnTo>
                  <a:lnTo>
                    <a:pt x="118821" y="36055"/>
                  </a:lnTo>
                  <a:lnTo>
                    <a:pt x="118821" y="109296"/>
                  </a:lnTo>
                  <a:lnTo>
                    <a:pt x="134226" y="109296"/>
                  </a:lnTo>
                  <a:lnTo>
                    <a:pt x="134226" y="75044"/>
                  </a:lnTo>
                  <a:lnTo>
                    <a:pt x="135356" y="63182"/>
                  </a:lnTo>
                  <a:lnTo>
                    <a:pt x="138950" y="54419"/>
                  </a:lnTo>
                  <a:lnTo>
                    <a:pt x="145275" y="49009"/>
                  </a:lnTo>
                  <a:lnTo>
                    <a:pt x="154584" y="47142"/>
                  </a:lnTo>
                  <a:lnTo>
                    <a:pt x="163220" y="48628"/>
                  </a:lnTo>
                  <a:lnTo>
                    <a:pt x="168694" y="52933"/>
                  </a:lnTo>
                  <a:lnTo>
                    <a:pt x="171564" y="59804"/>
                  </a:lnTo>
                  <a:lnTo>
                    <a:pt x="172389" y="68999"/>
                  </a:lnTo>
                  <a:lnTo>
                    <a:pt x="172389" y="109296"/>
                  </a:lnTo>
                  <a:lnTo>
                    <a:pt x="187782" y="109296"/>
                  </a:lnTo>
                  <a:lnTo>
                    <a:pt x="187782" y="66230"/>
                  </a:lnTo>
                  <a:close/>
                </a:path>
                <a:path w="620395" h="111125">
                  <a:moveTo>
                    <a:pt x="233172" y="4241"/>
                  </a:moveTo>
                  <a:lnTo>
                    <a:pt x="228904" y="0"/>
                  </a:lnTo>
                  <a:lnTo>
                    <a:pt x="217258" y="0"/>
                  </a:lnTo>
                  <a:lnTo>
                    <a:pt x="212636" y="4241"/>
                  </a:lnTo>
                  <a:lnTo>
                    <a:pt x="212636" y="15671"/>
                  </a:lnTo>
                  <a:lnTo>
                    <a:pt x="216916" y="19735"/>
                  </a:lnTo>
                  <a:lnTo>
                    <a:pt x="228549" y="19735"/>
                  </a:lnTo>
                  <a:lnTo>
                    <a:pt x="233172" y="15671"/>
                  </a:lnTo>
                  <a:lnTo>
                    <a:pt x="233172" y="4241"/>
                  </a:lnTo>
                  <a:close/>
                </a:path>
                <a:path w="620395" h="111125">
                  <a:moveTo>
                    <a:pt x="242417" y="97548"/>
                  </a:moveTo>
                  <a:lnTo>
                    <a:pt x="241223" y="98031"/>
                  </a:lnTo>
                  <a:lnTo>
                    <a:pt x="239687" y="98196"/>
                  </a:lnTo>
                  <a:lnTo>
                    <a:pt x="232321" y="98196"/>
                  </a:lnTo>
                  <a:lnTo>
                    <a:pt x="230606" y="95427"/>
                  </a:lnTo>
                  <a:lnTo>
                    <a:pt x="230606" y="36055"/>
                  </a:lnTo>
                  <a:lnTo>
                    <a:pt x="203403" y="36055"/>
                  </a:lnTo>
                  <a:lnTo>
                    <a:pt x="203403" y="47955"/>
                  </a:lnTo>
                  <a:lnTo>
                    <a:pt x="215201" y="47955"/>
                  </a:lnTo>
                  <a:lnTo>
                    <a:pt x="215201" y="89547"/>
                  </a:lnTo>
                  <a:lnTo>
                    <a:pt x="215849" y="97929"/>
                  </a:lnTo>
                  <a:lnTo>
                    <a:pt x="218478" y="104419"/>
                  </a:lnTo>
                  <a:lnTo>
                    <a:pt x="224078" y="108623"/>
                  </a:lnTo>
                  <a:lnTo>
                    <a:pt x="233680" y="110109"/>
                  </a:lnTo>
                  <a:lnTo>
                    <a:pt x="237109" y="110109"/>
                  </a:lnTo>
                  <a:lnTo>
                    <a:pt x="240880" y="109448"/>
                  </a:lnTo>
                  <a:lnTo>
                    <a:pt x="242417" y="108800"/>
                  </a:lnTo>
                  <a:lnTo>
                    <a:pt x="242417" y="98196"/>
                  </a:lnTo>
                  <a:lnTo>
                    <a:pt x="242417" y="97548"/>
                  </a:lnTo>
                  <a:close/>
                </a:path>
                <a:path w="620395" h="111125">
                  <a:moveTo>
                    <a:pt x="324916" y="36055"/>
                  </a:moveTo>
                  <a:lnTo>
                    <a:pt x="308495" y="36055"/>
                  </a:lnTo>
                  <a:lnTo>
                    <a:pt x="285559" y="84010"/>
                  </a:lnTo>
                  <a:lnTo>
                    <a:pt x="262636" y="36055"/>
                  </a:lnTo>
                  <a:lnTo>
                    <a:pt x="245694" y="36055"/>
                  </a:lnTo>
                  <a:lnTo>
                    <a:pt x="284708" y="110756"/>
                  </a:lnTo>
                  <a:lnTo>
                    <a:pt x="286423" y="110756"/>
                  </a:lnTo>
                  <a:lnTo>
                    <a:pt x="324916" y="36055"/>
                  </a:lnTo>
                  <a:close/>
                </a:path>
                <a:path w="620395" h="111125">
                  <a:moveTo>
                    <a:pt x="403847" y="70637"/>
                  </a:moveTo>
                  <a:lnTo>
                    <a:pt x="403326" y="67373"/>
                  </a:lnTo>
                  <a:lnTo>
                    <a:pt x="401485" y="55918"/>
                  </a:lnTo>
                  <a:lnTo>
                    <a:pt x="395922" y="46824"/>
                  </a:lnTo>
                  <a:lnTo>
                    <a:pt x="394525" y="44526"/>
                  </a:lnTo>
                  <a:lnTo>
                    <a:pt x="388277" y="40474"/>
                  </a:lnTo>
                  <a:lnTo>
                    <a:pt x="388277" y="67373"/>
                  </a:lnTo>
                  <a:lnTo>
                    <a:pt x="346176" y="67373"/>
                  </a:lnTo>
                  <a:lnTo>
                    <a:pt x="348208" y="58928"/>
                  </a:lnTo>
                  <a:lnTo>
                    <a:pt x="352729" y="52451"/>
                  </a:lnTo>
                  <a:lnTo>
                    <a:pt x="359371" y="48285"/>
                  </a:lnTo>
                  <a:lnTo>
                    <a:pt x="367741" y="46824"/>
                  </a:lnTo>
                  <a:lnTo>
                    <a:pt x="376174" y="48260"/>
                  </a:lnTo>
                  <a:lnTo>
                    <a:pt x="382701" y="52387"/>
                  </a:lnTo>
                  <a:lnTo>
                    <a:pt x="386880" y="58864"/>
                  </a:lnTo>
                  <a:lnTo>
                    <a:pt x="388277" y="67373"/>
                  </a:lnTo>
                  <a:lnTo>
                    <a:pt x="388277" y="40474"/>
                  </a:lnTo>
                  <a:lnTo>
                    <a:pt x="383209" y="37185"/>
                  </a:lnTo>
                  <a:lnTo>
                    <a:pt x="367741" y="34582"/>
                  </a:lnTo>
                  <a:lnTo>
                    <a:pt x="359346" y="35255"/>
                  </a:lnTo>
                  <a:lnTo>
                    <a:pt x="330530" y="65125"/>
                  </a:lnTo>
                  <a:lnTo>
                    <a:pt x="329920" y="73418"/>
                  </a:lnTo>
                  <a:lnTo>
                    <a:pt x="332663" y="89433"/>
                  </a:lnTo>
                  <a:lnTo>
                    <a:pt x="340690" y="101130"/>
                  </a:lnTo>
                  <a:lnTo>
                    <a:pt x="353682" y="108318"/>
                  </a:lnTo>
                  <a:lnTo>
                    <a:pt x="371335" y="110756"/>
                  </a:lnTo>
                  <a:lnTo>
                    <a:pt x="380339" y="110248"/>
                  </a:lnTo>
                  <a:lnTo>
                    <a:pt x="388404" y="108902"/>
                  </a:lnTo>
                  <a:lnTo>
                    <a:pt x="395262" y="106972"/>
                  </a:lnTo>
                  <a:lnTo>
                    <a:pt x="400608" y="104724"/>
                  </a:lnTo>
                  <a:lnTo>
                    <a:pt x="400608" y="98196"/>
                  </a:lnTo>
                  <a:lnTo>
                    <a:pt x="400608" y="91681"/>
                  </a:lnTo>
                  <a:lnTo>
                    <a:pt x="394601" y="94551"/>
                  </a:lnTo>
                  <a:lnTo>
                    <a:pt x="388124" y="96583"/>
                  </a:lnTo>
                  <a:lnTo>
                    <a:pt x="381177" y="97802"/>
                  </a:lnTo>
                  <a:lnTo>
                    <a:pt x="373735" y="98196"/>
                  </a:lnTo>
                  <a:lnTo>
                    <a:pt x="362394" y="96964"/>
                  </a:lnTo>
                  <a:lnTo>
                    <a:pt x="353885" y="93218"/>
                  </a:lnTo>
                  <a:lnTo>
                    <a:pt x="348322" y="86918"/>
                  </a:lnTo>
                  <a:lnTo>
                    <a:pt x="345833" y="77965"/>
                  </a:lnTo>
                  <a:lnTo>
                    <a:pt x="403339" y="77965"/>
                  </a:lnTo>
                  <a:lnTo>
                    <a:pt x="403682" y="75857"/>
                  </a:lnTo>
                  <a:lnTo>
                    <a:pt x="403847" y="73418"/>
                  </a:lnTo>
                  <a:lnTo>
                    <a:pt x="403847" y="70637"/>
                  </a:lnTo>
                  <a:close/>
                </a:path>
                <a:path w="620395" h="111125">
                  <a:moveTo>
                    <a:pt x="465162" y="35077"/>
                  </a:moveTo>
                  <a:lnTo>
                    <a:pt x="464134" y="34747"/>
                  </a:lnTo>
                  <a:lnTo>
                    <a:pt x="462762" y="34582"/>
                  </a:lnTo>
                  <a:lnTo>
                    <a:pt x="461048" y="34582"/>
                  </a:lnTo>
                  <a:lnTo>
                    <a:pt x="453415" y="35318"/>
                  </a:lnTo>
                  <a:lnTo>
                    <a:pt x="446913" y="37541"/>
                  </a:lnTo>
                  <a:lnTo>
                    <a:pt x="441528" y="41262"/>
                  </a:lnTo>
                  <a:lnTo>
                    <a:pt x="437261" y="46494"/>
                  </a:lnTo>
                  <a:lnTo>
                    <a:pt x="436918" y="36055"/>
                  </a:lnTo>
                  <a:lnTo>
                    <a:pt x="422884" y="36055"/>
                  </a:lnTo>
                  <a:lnTo>
                    <a:pt x="422884" y="109296"/>
                  </a:lnTo>
                  <a:lnTo>
                    <a:pt x="438289" y="109296"/>
                  </a:lnTo>
                  <a:lnTo>
                    <a:pt x="438289" y="75044"/>
                  </a:lnTo>
                  <a:lnTo>
                    <a:pt x="439394" y="63182"/>
                  </a:lnTo>
                  <a:lnTo>
                    <a:pt x="442912" y="54419"/>
                  </a:lnTo>
                  <a:lnTo>
                    <a:pt x="449122" y="49009"/>
                  </a:lnTo>
                  <a:lnTo>
                    <a:pt x="458304" y="47142"/>
                  </a:lnTo>
                  <a:lnTo>
                    <a:pt x="461048" y="47142"/>
                  </a:lnTo>
                  <a:lnTo>
                    <a:pt x="463270" y="47637"/>
                  </a:lnTo>
                  <a:lnTo>
                    <a:pt x="465162" y="48450"/>
                  </a:lnTo>
                  <a:lnTo>
                    <a:pt x="465162" y="35077"/>
                  </a:lnTo>
                  <a:close/>
                </a:path>
                <a:path w="620395" h="111125">
                  <a:moveTo>
                    <a:pt x="525780" y="87922"/>
                  </a:moveTo>
                  <a:lnTo>
                    <a:pt x="495477" y="62001"/>
                  </a:lnTo>
                  <a:lnTo>
                    <a:pt x="491540" y="59867"/>
                  </a:lnTo>
                  <a:lnTo>
                    <a:pt x="491540" y="49428"/>
                  </a:lnTo>
                  <a:lnTo>
                    <a:pt x="495477" y="45999"/>
                  </a:lnTo>
                  <a:lnTo>
                    <a:pt x="509854" y="45999"/>
                  </a:lnTo>
                  <a:lnTo>
                    <a:pt x="516013" y="47955"/>
                  </a:lnTo>
                  <a:lnTo>
                    <a:pt x="520649" y="50571"/>
                  </a:lnTo>
                  <a:lnTo>
                    <a:pt x="520649" y="38023"/>
                  </a:lnTo>
                  <a:lnTo>
                    <a:pt x="517220" y="36537"/>
                  </a:lnTo>
                  <a:lnTo>
                    <a:pt x="510540" y="34582"/>
                  </a:lnTo>
                  <a:lnTo>
                    <a:pt x="502843" y="34582"/>
                  </a:lnTo>
                  <a:lnTo>
                    <a:pt x="492112" y="35864"/>
                  </a:lnTo>
                  <a:lnTo>
                    <a:pt x="484035" y="39725"/>
                  </a:lnTo>
                  <a:lnTo>
                    <a:pt x="478942" y="46139"/>
                  </a:lnTo>
                  <a:lnTo>
                    <a:pt x="477164" y="55143"/>
                  </a:lnTo>
                  <a:lnTo>
                    <a:pt x="478802" y="63627"/>
                  </a:lnTo>
                  <a:lnTo>
                    <a:pt x="482752" y="69265"/>
                  </a:lnTo>
                  <a:lnTo>
                    <a:pt x="488797" y="73088"/>
                  </a:lnTo>
                  <a:lnTo>
                    <a:pt x="506437" y="79933"/>
                  </a:lnTo>
                  <a:lnTo>
                    <a:pt x="511048" y="82219"/>
                  </a:lnTo>
                  <a:lnTo>
                    <a:pt x="511048" y="95592"/>
                  </a:lnTo>
                  <a:lnTo>
                    <a:pt x="505917" y="99339"/>
                  </a:lnTo>
                  <a:lnTo>
                    <a:pt x="490524" y="99339"/>
                  </a:lnTo>
                  <a:lnTo>
                    <a:pt x="483679" y="97548"/>
                  </a:lnTo>
                  <a:lnTo>
                    <a:pt x="476491" y="93954"/>
                  </a:lnTo>
                  <a:lnTo>
                    <a:pt x="476491" y="106514"/>
                  </a:lnTo>
                  <a:lnTo>
                    <a:pt x="480593" y="108635"/>
                  </a:lnTo>
                  <a:lnTo>
                    <a:pt x="489331" y="110744"/>
                  </a:lnTo>
                  <a:lnTo>
                    <a:pt x="498043" y="110744"/>
                  </a:lnTo>
                  <a:lnTo>
                    <a:pt x="509384" y="109321"/>
                  </a:lnTo>
                  <a:lnTo>
                    <a:pt x="518134" y="105029"/>
                  </a:lnTo>
                  <a:lnTo>
                    <a:pt x="523773" y="97891"/>
                  </a:lnTo>
                  <a:lnTo>
                    <a:pt x="525780" y="87922"/>
                  </a:lnTo>
                  <a:close/>
                </a:path>
                <a:path w="620395" h="111125">
                  <a:moveTo>
                    <a:pt x="619925" y="36055"/>
                  </a:moveTo>
                  <a:lnTo>
                    <a:pt x="605878" y="36055"/>
                  </a:lnTo>
                  <a:lnTo>
                    <a:pt x="605548" y="46812"/>
                  </a:lnTo>
                  <a:lnTo>
                    <a:pt x="604685" y="45897"/>
                  </a:lnTo>
                  <a:lnTo>
                    <a:pt x="604685" y="72428"/>
                  </a:lnTo>
                  <a:lnTo>
                    <a:pt x="602754" y="83934"/>
                  </a:lnTo>
                  <a:lnTo>
                    <a:pt x="597496" y="91897"/>
                  </a:lnTo>
                  <a:lnTo>
                    <a:pt x="589673" y="96532"/>
                  </a:lnTo>
                  <a:lnTo>
                    <a:pt x="580047" y="98031"/>
                  </a:lnTo>
                  <a:lnTo>
                    <a:pt x="570204" y="96354"/>
                  </a:lnTo>
                  <a:lnTo>
                    <a:pt x="562584" y="91440"/>
                  </a:lnTo>
                  <a:lnTo>
                    <a:pt x="557657" y="83515"/>
                  </a:lnTo>
                  <a:lnTo>
                    <a:pt x="555967" y="73075"/>
                  </a:lnTo>
                  <a:lnTo>
                    <a:pt x="555967" y="72428"/>
                  </a:lnTo>
                  <a:lnTo>
                    <a:pt x="590321" y="48729"/>
                  </a:lnTo>
                  <a:lnTo>
                    <a:pt x="604685" y="72428"/>
                  </a:lnTo>
                  <a:lnTo>
                    <a:pt x="604685" y="45897"/>
                  </a:lnTo>
                  <a:lnTo>
                    <a:pt x="600925" y="41871"/>
                  </a:lnTo>
                  <a:lnTo>
                    <a:pt x="594626" y="38011"/>
                  </a:lnTo>
                  <a:lnTo>
                    <a:pt x="586867" y="35483"/>
                  </a:lnTo>
                  <a:lnTo>
                    <a:pt x="577811" y="34582"/>
                  </a:lnTo>
                  <a:lnTo>
                    <a:pt x="562571" y="37312"/>
                  </a:lnTo>
                  <a:lnTo>
                    <a:pt x="550545" y="45085"/>
                  </a:lnTo>
                  <a:lnTo>
                    <a:pt x="542658" y="57226"/>
                  </a:lnTo>
                  <a:lnTo>
                    <a:pt x="539826" y="73075"/>
                  </a:lnTo>
                  <a:lnTo>
                    <a:pt x="542823" y="89217"/>
                  </a:lnTo>
                  <a:lnTo>
                    <a:pt x="550976" y="101028"/>
                  </a:lnTo>
                  <a:lnTo>
                    <a:pt x="563003" y="108280"/>
                  </a:lnTo>
                  <a:lnTo>
                    <a:pt x="577646" y="110756"/>
                  </a:lnTo>
                  <a:lnTo>
                    <a:pt x="586867" y="109740"/>
                  </a:lnTo>
                  <a:lnTo>
                    <a:pt x="594652" y="106984"/>
                  </a:lnTo>
                  <a:lnTo>
                    <a:pt x="600875" y="102844"/>
                  </a:lnTo>
                  <a:lnTo>
                    <a:pt x="605104" y="98031"/>
                  </a:lnTo>
                  <a:lnTo>
                    <a:pt x="605370" y="97713"/>
                  </a:lnTo>
                  <a:lnTo>
                    <a:pt x="605713" y="109296"/>
                  </a:lnTo>
                  <a:lnTo>
                    <a:pt x="619925" y="109296"/>
                  </a:lnTo>
                  <a:lnTo>
                    <a:pt x="619925" y="97713"/>
                  </a:lnTo>
                  <a:lnTo>
                    <a:pt x="619925" y="47142"/>
                  </a:lnTo>
                  <a:lnTo>
                    <a:pt x="619925" y="46812"/>
                  </a:lnTo>
                  <a:lnTo>
                    <a:pt x="619925" y="36055"/>
                  </a:lnTo>
                  <a:close/>
                </a:path>
              </a:pathLst>
            </a:custGeom>
            <a:solidFill>
              <a:srgbClr val="1D1D1B"/>
            </a:solidFill>
          </p:spPr>
          <p:txBody>
            <a:bodyPr wrap="square" lIns="0" tIns="0" rIns="0" bIns="0" rtlCol="0"/>
            <a:lstStyle/>
            <a:p>
              <a:endParaRPr/>
            </a:p>
          </p:txBody>
        </p:sp>
        <p:sp>
          <p:nvSpPr>
            <p:cNvPr id="5" name="object 5"/>
            <p:cNvSpPr/>
            <p:nvPr/>
          </p:nvSpPr>
          <p:spPr>
            <a:xfrm>
              <a:off x="4433489" y="1607720"/>
              <a:ext cx="185886" cy="110749"/>
            </a:xfrm>
            <a:prstGeom prst="rect">
              <a:avLst/>
            </a:prstGeom>
            <a:blipFill>
              <a:blip r:embed="rId4" cstate="print"/>
              <a:stretch>
                <a:fillRect/>
              </a:stretch>
            </a:blipFill>
          </p:spPr>
          <p:txBody>
            <a:bodyPr wrap="square" lIns="0" tIns="0" rIns="0" bIns="0" rtlCol="0"/>
            <a:lstStyle/>
            <a:p>
              <a:endParaRPr/>
            </a:p>
          </p:txBody>
        </p:sp>
      </p:grpSp>
      <p:sp>
        <p:nvSpPr>
          <p:cNvPr id="6" name="object 6"/>
          <p:cNvSpPr/>
          <p:nvPr/>
        </p:nvSpPr>
        <p:spPr>
          <a:xfrm>
            <a:off x="3782622" y="974842"/>
            <a:ext cx="841375" cy="551180"/>
          </a:xfrm>
          <a:custGeom>
            <a:avLst/>
            <a:gdLst/>
            <a:ahLst/>
            <a:cxnLst/>
            <a:rect l="l" t="t" r="r" b="b"/>
            <a:pathLst>
              <a:path w="841375" h="551180">
                <a:moveTo>
                  <a:pt x="28239" y="442143"/>
                </a:moveTo>
                <a:lnTo>
                  <a:pt x="0" y="471912"/>
                </a:lnTo>
                <a:lnTo>
                  <a:pt x="3591" y="476540"/>
                </a:lnTo>
                <a:lnTo>
                  <a:pt x="23244" y="497985"/>
                </a:lnTo>
                <a:lnTo>
                  <a:pt x="72584" y="530612"/>
                </a:lnTo>
                <a:lnTo>
                  <a:pt x="117475" y="545712"/>
                </a:lnTo>
                <a:lnTo>
                  <a:pt x="163073" y="550894"/>
                </a:lnTo>
                <a:lnTo>
                  <a:pt x="185925" y="549551"/>
                </a:lnTo>
                <a:lnTo>
                  <a:pt x="230840" y="538803"/>
                </a:lnTo>
                <a:lnTo>
                  <a:pt x="274818" y="516696"/>
                </a:lnTo>
                <a:lnTo>
                  <a:pt x="283324" y="510032"/>
                </a:lnTo>
                <a:lnTo>
                  <a:pt x="176355" y="510032"/>
                </a:lnTo>
                <a:lnTo>
                  <a:pt x="145539" y="509739"/>
                </a:lnTo>
                <a:lnTo>
                  <a:pt x="89478" y="494070"/>
                </a:lnTo>
                <a:lnTo>
                  <a:pt x="48811" y="466764"/>
                </a:lnTo>
                <a:lnTo>
                  <a:pt x="33046" y="448750"/>
                </a:lnTo>
                <a:lnTo>
                  <a:pt x="28239" y="442143"/>
                </a:lnTo>
                <a:close/>
              </a:path>
              <a:path w="841375" h="551180">
                <a:moveTo>
                  <a:pt x="680337" y="111724"/>
                </a:moveTo>
                <a:lnTo>
                  <a:pt x="531805" y="111724"/>
                </a:lnTo>
                <a:lnTo>
                  <a:pt x="580325" y="116086"/>
                </a:lnTo>
                <a:lnTo>
                  <a:pt x="626017" y="128660"/>
                </a:lnTo>
                <a:lnTo>
                  <a:pt x="668113" y="148677"/>
                </a:lnTo>
                <a:lnTo>
                  <a:pt x="705842" y="175368"/>
                </a:lnTo>
                <a:lnTo>
                  <a:pt x="738437" y="207963"/>
                </a:lnTo>
                <a:lnTo>
                  <a:pt x="765127" y="245694"/>
                </a:lnTo>
                <a:lnTo>
                  <a:pt x="785143" y="287791"/>
                </a:lnTo>
                <a:lnTo>
                  <a:pt x="797718" y="333486"/>
                </a:lnTo>
                <a:lnTo>
                  <a:pt x="802080" y="382009"/>
                </a:lnTo>
                <a:lnTo>
                  <a:pt x="800343" y="413033"/>
                </a:lnTo>
                <a:lnTo>
                  <a:pt x="795148" y="443292"/>
                </a:lnTo>
                <a:lnTo>
                  <a:pt x="786522" y="472683"/>
                </a:lnTo>
                <a:lnTo>
                  <a:pt x="774489" y="501105"/>
                </a:lnTo>
                <a:lnTo>
                  <a:pt x="809441" y="518287"/>
                </a:lnTo>
                <a:lnTo>
                  <a:pt x="823214" y="485756"/>
                </a:lnTo>
                <a:lnTo>
                  <a:pt x="833088" y="452119"/>
                </a:lnTo>
                <a:lnTo>
                  <a:pt x="839033" y="417497"/>
                </a:lnTo>
                <a:lnTo>
                  <a:pt x="841021" y="382009"/>
                </a:lnTo>
                <a:lnTo>
                  <a:pt x="837662" y="336375"/>
                </a:lnTo>
                <a:lnTo>
                  <a:pt x="827907" y="292800"/>
                </a:lnTo>
                <a:lnTo>
                  <a:pt x="812237" y="251765"/>
                </a:lnTo>
                <a:lnTo>
                  <a:pt x="791134" y="213753"/>
                </a:lnTo>
                <a:lnTo>
                  <a:pt x="765082" y="179244"/>
                </a:lnTo>
                <a:lnTo>
                  <a:pt x="734500" y="148677"/>
                </a:lnTo>
                <a:lnTo>
                  <a:pt x="700054" y="122670"/>
                </a:lnTo>
                <a:lnTo>
                  <a:pt x="680337" y="111724"/>
                </a:lnTo>
                <a:close/>
              </a:path>
              <a:path w="841375" h="551180">
                <a:moveTo>
                  <a:pt x="277444" y="194919"/>
                </a:moveTo>
                <a:lnTo>
                  <a:pt x="136906" y="194919"/>
                </a:lnTo>
                <a:lnTo>
                  <a:pt x="174166" y="196362"/>
                </a:lnTo>
                <a:lnTo>
                  <a:pt x="207658" y="203941"/>
                </a:lnTo>
                <a:lnTo>
                  <a:pt x="263166" y="234322"/>
                </a:lnTo>
                <a:lnTo>
                  <a:pt x="302441" y="282106"/>
                </a:lnTo>
                <a:lnTo>
                  <a:pt x="317062" y="317426"/>
                </a:lnTo>
                <a:lnTo>
                  <a:pt x="321969" y="353633"/>
                </a:lnTo>
                <a:lnTo>
                  <a:pt x="321485" y="365135"/>
                </a:lnTo>
                <a:lnTo>
                  <a:pt x="302091" y="429204"/>
                </a:lnTo>
                <a:lnTo>
                  <a:pt x="262966" y="475137"/>
                </a:lnTo>
                <a:lnTo>
                  <a:pt x="206599" y="504163"/>
                </a:lnTo>
                <a:lnTo>
                  <a:pt x="176355" y="510032"/>
                </a:lnTo>
                <a:lnTo>
                  <a:pt x="283324" y="510032"/>
                </a:lnTo>
                <a:lnTo>
                  <a:pt x="323338" y="471570"/>
                </a:lnTo>
                <a:lnTo>
                  <a:pt x="353591" y="412427"/>
                </a:lnTo>
                <a:lnTo>
                  <a:pt x="362236" y="368583"/>
                </a:lnTo>
                <a:lnTo>
                  <a:pt x="362816" y="354010"/>
                </a:lnTo>
                <a:lnTo>
                  <a:pt x="361276" y="330974"/>
                </a:lnTo>
                <a:lnTo>
                  <a:pt x="349020" y="285499"/>
                </a:lnTo>
                <a:lnTo>
                  <a:pt x="325970" y="243759"/>
                </a:lnTo>
                <a:lnTo>
                  <a:pt x="311718" y="225982"/>
                </a:lnTo>
                <a:lnTo>
                  <a:pt x="334958" y="198978"/>
                </a:lnTo>
                <a:lnTo>
                  <a:pt x="282588" y="198978"/>
                </a:lnTo>
                <a:lnTo>
                  <a:pt x="279227" y="196308"/>
                </a:lnTo>
                <a:lnTo>
                  <a:pt x="277444" y="194919"/>
                </a:lnTo>
                <a:close/>
              </a:path>
              <a:path w="841375" h="551180">
                <a:moveTo>
                  <a:pt x="265761" y="0"/>
                </a:moveTo>
                <a:lnTo>
                  <a:pt x="89264" y="0"/>
                </a:lnTo>
                <a:lnTo>
                  <a:pt x="83704" y="14826"/>
                </a:lnTo>
                <a:lnTo>
                  <a:pt x="19433" y="187198"/>
                </a:lnTo>
                <a:lnTo>
                  <a:pt x="48103" y="211490"/>
                </a:lnTo>
                <a:lnTo>
                  <a:pt x="51642" y="210422"/>
                </a:lnTo>
                <a:lnTo>
                  <a:pt x="96019" y="199607"/>
                </a:lnTo>
                <a:lnTo>
                  <a:pt x="136906" y="194919"/>
                </a:lnTo>
                <a:lnTo>
                  <a:pt x="277444" y="194919"/>
                </a:lnTo>
                <a:lnTo>
                  <a:pt x="276808" y="194423"/>
                </a:lnTo>
                <a:lnTo>
                  <a:pt x="234707" y="171338"/>
                </a:lnTo>
                <a:lnTo>
                  <a:pt x="217531" y="165146"/>
                </a:lnTo>
                <a:lnTo>
                  <a:pt x="69589" y="165146"/>
                </a:lnTo>
                <a:lnTo>
                  <a:pt x="117148" y="38742"/>
                </a:lnTo>
                <a:lnTo>
                  <a:pt x="265761" y="38742"/>
                </a:lnTo>
                <a:lnTo>
                  <a:pt x="265761" y="0"/>
                </a:lnTo>
                <a:close/>
              </a:path>
              <a:path w="841375" h="551180">
                <a:moveTo>
                  <a:pt x="531805" y="72783"/>
                </a:moveTo>
                <a:lnTo>
                  <a:pt x="482878" y="76618"/>
                </a:lnTo>
                <a:lnTo>
                  <a:pt x="435960" y="87860"/>
                </a:lnTo>
                <a:lnTo>
                  <a:pt x="391761" y="106113"/>
                </a:lnTo>
                <a:lnTo>
                  <a:pt x="350992" y="130981"/>
                </a:lnTo>
                <a:lnTo>
                  <a:pt x="314365" y="162068"/>
                </a:lnTo>
                <a:lnTo>
                  <a:pt x="282588" y="198978"/>
                </a:lnTo>
                <a:lnTo>
                  <a:pt x="334958" y="198978"/>
                </a:lnTo>
                <a:lnTo>
                  <a:pt x="345603" y="186609"/>
                </a:lnTo>
                <a:lnTo>
                  <a:pt x="385650" y="154837"/>
                </a:lnTo>
                <a:lnTo>
                  <a:pt x="430763" y="131325"/>
                </a:lnTo>
                <a:lnTo>
                  <a:pt x="479847" y="116734"/>
                </a:lnTo>
                <a:lnTo>
                  <a:pt x="531805" y="111724"/>
                </a:lnTo>
                <a:lnTo>
                  <a:pt x="680337" y="111724"/>
                </a:lnTo>
                <a:lnTo>
                  <a:pt x="662043" y="101567"/>
                </a:lnTo>
                <a:lnTo>
                  <a:pt x="621009" y="85897"/>
                </a:lnTo>
                <a:lnTo>
                  <a:pt x="577436" y="76142"/>
                </a:lnTo>
                <a:lnTo>
                  <a:pt x="531805" y="72783"/>
                </a:lnTo>
                <a:close/>
              </a:path>
              <a:path w="841375" h="551180">
                <a:moveTo>
                  <a:pt x="131604" y="153987"/>
                </a:moveTo>
                <a:lnTo>
                  <a:pt x="92537" y="159326"/>
                </a:lnTo>
                <a:lnTo>
                  <a:pt x="69589" y="165146"/>
                </a:lnTo>
                <a:lnTo>
                  <a:pt x="217531" y="165146"/>
                </a:lnTo>
                <a:lnTo>
                  <a:pt x="190983" y="158061"/>
                </a:lnTo>
                <a:lnTo>
                  <a:pt x="161704" y="154172"/>
                </a:lnTo>
                <a:lnTo>
                  <a:pt x="131604" y="153987"/>
                </a:lnTo>
                <a:close/>
              </a:path>
            </a:pathLst>
          </a:custGeom>
          <a:solidFill>
            <a:srgbClr val="1D1D1B"/>
          </a:solidFill>
        </p:spPr>
        <p:txBody>
          <a:bodyPr wrap="square" lIns="0" tIns="0" rIns="0" bIns="0" rtlCol="0"/>
          <a:lstStyle/>
          <a:p>
            <a:endParaRPr/>
          </a:p>
        </p:txBody>
      </p:sp>
      <p:sp>
        <p:nvSpPr>
          <p:cNvPr id="7" name="object 7"/>
          <p:cNvSpPr/>
          <p:nvPr/>
        </p:nvSpPr>
        <p:spPr>
          <a:xfrm>
            <a:off x="3452439" y="974912"/>
            <a:ext cx="19685" cy="743585"/>
          </a:xfrm>
          <a:custGeom>
            <a:avLst/>
            <a:gdLst/>
            <a:ahLst/>
            <a:cxnLst/>
            <a:rect l="l" t="t" r="r" b="b"/>
            <a:pathLst>
              <a:path w="19685" h="743585">
                <a:moveTo>
                  <a:pt x="19475" y="0"/>
                </a:moveTo>
                <a:lnTo>
                  <a:pt x="0" y="0"/>
                </a:lnTo>
                <a:lnTo>
                  <a:pt x="0" y="743495"/>
                </a:lnTo>
                <a:lnTo>
                  <a:pt x="19475" y="743495"/>
                </a:lnTo>
                <a:lnTo>
                  <a:pt x="19475" y="0"/>
                </a:lnTo>
                <a:close/>
              </a:path>
            </a:pathLst>
          </a:custGeom>
          <a:solidFill>
            <a:srgbClr val="1D1D1B"/>
          </a:solidFill>
        </p:spPr>
        <p:txBody>
          <a:bodyPr wrap="square" lIns="0" tIns="0" rIns="0" bIns="0" rtlCol="0"/>
          <a:lstStyle/>
          <a:p>
            <a:endParaRPr/>
          </a:p>
        </p:txBody>
      </p:sp>
      <p:sp>
        <p:nvSpPr>
          <p:cNvPr id="8" name="object 8"/>
          <p:cNvSpPr txBox="1"/>
          <p:nvPr/>
        </p:nvSpPr>
        <p:spPr>
          <a:xfrm>
            <a:off x="762127" y="2912143"/>
            <a:ext cx="5489587" cy="5244384"/>
          </a:xfrm>
          <a:prstGeom prst="rect">
            <a:avLst/>
          </a:prstGeom>
        </p:spPr>
        <p:txBody>
          <a:bodyPr vert="horz" wrap="square" lIns="0" tIns="60325" rIns="0" bIns="0" rtlCol="0">
            <a:spAutoFit/>
          </a:bodyPr>
          <a:lstStyle/>
          <a:p>
            <a:pPr marL="12700">
              <a:lnSpc>
                <a:spcPct val="100000"/>
              </a:lnSpc>
              <a:spcBef>
                <a:spcPts val="380"/>
              </a:spcBef>
            </a:pPr>
            <a:r>
              <a:rPr lang="es-ES" sz="4000" b="1" spc="370" dirty="0">
                <a:solidFill>
                  <a:srgbClr val="25282A"/>
                </a:solidFill>
                <a:latin typeface="Century Gothic"/>
                <a:cs typeface="Century Gothic"/>
              </a:rPr>
              <a:t>La reforma de la Ley de la Cadena Alimentaria</a:t>
            </a:r>
          </a:p>
          <a:p>
            <a:pPr marL="12700">
              <a:lnSpc>
                <a:spcPct val="100000"/>
              </a:lnSpc>
              <a:spcBef>
                <a:spcPts val="380"/>
              </a:spcBef>
            </a:pPr>
            <a:endParaRPr lang="es-ES" sz="3550" b="1" spc="370" dirty="0">
              <a:solidFill>
                <a:srgbClr val="25282A"/>
              </a:solidFill>
              <a:latin typeface="Century Gothic"/>
              <a:cs typeface="Century Gothic"/>
            </a:endParaRPr>
          </a:p>
          <a:p>
            <a:pPr marL="12700">
              <a:spcBef>
                <a:spcPts val="380"/>
              </a:spcBef>
            </a:pPr>
            <a:r>
              <a:rPr lang="es-ES" sz="2800" spc="355" dirty="0">
                <a:solidFill>
                  <a:srgbClr val="25282A"/>
                </a:solidFill>
                <a:latin typeface="Century Gothic"/>
                <a:cs typeface="Century Gothic"/>
              </a:rPr>
              <a:t>José Luis Palma Fernández</a:t>
            </a:r>
          </a:p>
          <a:p>
            <a:pPr marL="12700">
              <a:spcBef>
                <a:spcPts val="380"/>
              </a:spcBef>
            </a:pPr>
            <a:endParaRPr lang="es-ES" sz="2800" spc="355" dirty="0">
              <a:solidFill>
                <a:srgbClr val="25282A"/>
              </a:solidFill>
              <a:latin typeface="Century Gothic"/>
              <a:cs typeface="Century Gothic"/>
            </a:endParaRPr>
          </a:p>
          <a:p>
            <a:pPr marL="12700">
              <a:spcBef>
                <a:spcPts val="380"/>
              </a:spcBef>
            </a:pPr>
            <a:r>
              <a:rPr lang="es-ES" sz="2800" i="1" spc="355" dirty="0" err="1">
                <a:solidFill>
                  <a:srgbClr val="25282A"/>
                </a:solidFill>
                <a:latin typeface="Century Gothic"/>
                <a:cs typeface="Century Gothic"/>
              </a:rPr>
              <a:t>Of</a:t>
            </a:r>
            <a:r>
              <a:rPr lang="es-ES" sz="2800" i="1" spc="355" dirty="0">
                <a:solidFill>
                  <a:srgbClr val="25282A"/>
                </a:solidFill>
                <a:latin typeface="Century Gothic"/>
                <a:cs typeface="Century Gothic"/>
              </a:rPr>
              <a:t> </a:t>
            </a:r>
            <a:r>
              <a:rPr lang="es-ES" sz="2800" i="1" spc="355" dirty="0" err="1">
                <a:solidFill>
                  <a:srgbClr val="25282A"/>
                </a:solidFill>
                <a:latin typeface="Century Gothic"/>
                <a:cs typeface="Century Gothic"/>
              </a:rPr>
              <a:t>Counsel</a:t>
            </a:r>
            <a:r>
              <a:rPr lang="es-ES" sz="2800" i="1" spc="355" dirty="0">
                <a:solidFill>
                  <a:srgbClr val="25282A"/>
                </a:solidFill>
                <a:latin typeface="Century Gothic"/>
                <a:cs typeface="Century Gothic"/>
              </a:rPr>
              <a:t> del Departamento de Derecho Público</a:t>
            </a:r>
            <a:endParaRPr lang="es-ES" sz="2800" i="1" dirty="0">
              <a:latin typeface="Century Gothic"/>
              <a:cs typeface="Century Gothic"/>
            </a:endParaRPr>
          </a:p>
        </p:txBody>
      </p:sp>
      <p:grpSp>
        <p:nvGrpSpPr>
          <p:cNvPr id="9" name="object 9"/>
          <p:cNvGrpSpPr/>
          <p:nvPr/>
        </p:nvGrpSpPr>
        <p:grpSpPr>
          <a:xfrm>
            <a:off x="6575715" y="12868"/>
            <a:ext cx="3780154" cy="11296015"/>
            <a:chOff x="6575715" y="12868"/>
            <a:chExt cx="3780154" cy="11296015"/>
          </a:xfrm>
        </p:grpSpPr>
        <p:sp>
          <p:nvSpPr>
            <p:cNvPr id="10" name="object 10"/>
            <p:cNvSpPr/>
            <p:nvPr/>
          </p:nvSpPr>
          <p:spPr>
            <a:xfrm>
              <a:off x="6601892" y="12868"/>
              <a:ext cx="3753739" cy="11295687"/>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6601892" y="4280429"/>
              <a:ext cx="0" cy="7028180"/>
            </a:xfrm>
            <a:custGeom>
              <a:avLst/>
              <a:gdLst/>
              <a:ahLst/>
              <a:cxnLst/>
              <a:rect l="l" t="t" r="r" b="b"/>
              <a:pathLst>
                <a:path h="7028180">
                  <a:moveTo>
                    <a:pt x="0" y="0"/>
                  </a:moveTo>
                  <a:lnTo>
                    <a:pt x="0" y="7028131"/>
                  </a:lnTo>
                </a:path>
              </a:pathLst>
            </a:custGeom>
            <a:ln w="52354">
              <a:solidFill>
                <a:srgbClr val="F8F1A2"/>
              </a:solidFill>
            </a:ln>
          </p:spPr>
          <p:txBody>
            <a:bodyPr wrap="square" lIns="0" tIns="0" rIns="0" bIns="0" rtlCol="0"/>
            <a:lstStyle/>
            <a:p>
              <a:endParaRPr/>
            </a:p>
          </p:txBody>
        </p:sp>
      </p:grpSp>
      <p:grpSp>
        <p:nvGrpSpPr>
          <p:cNvPr id="12" name="object 12"/>
          <p:cNvGrpSpPr/>
          <p:nvPr/>
        </p:nvGrpSpPr>
        <p:grpSpPr>
          <a:xfrm>
            <a:off x="10875573" y="0"/>
            <a:ext cx="3780154" cy="11308715"/>
            <a:chOff x="10875573" y="0"/>
            <a:chExt cx="3780154" cy="11308715"/>
          </a:xfrm>
        </p:grpSpPr>
        <p:sp>
          <p:nvSpPr>
            <p:cNvPr id="13" name="object 13"/>
            <p:cNvSpPr/>
            <p:nvPr/>
          </p:nvSpPr>
          <p:spPr>
            <a:xfrm>
              <a:off x="10901751" y="12868"/>
              <a:ext cx="3753728" cy="11295685"/>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10901750" y="0"/>
              <a:ext cx="0" cy="7028180"/>
            </a:xfrm>
            <a:custGeom>
              <a:avLst/>
              <a:gdLst/>
              <a:ahLst/>
              <a:cxnLst/>
              <a:rect l="l" t="t" r="r" b="b"/>
              <a:pathLst>
                <a:path h="7028180">
                  <a:moveTo>
                    <a:pt x="0" y="0"/>
                  </a:moveTo>
                  <a:lnTo>
                    <a:pt x="0" y="7028131"/>
                  </a:lnTo>
                </a:path>
              </a:pathLst>
            </a:custGeom>
            <a:ln w="52354">
              <a:solidFill>
                <a:srgbClr val="7DC8CD"/>
              </a:solidFill>
            </a:ln>
          </p:spPr>
          <p:txBody>
            <a:bodyPr wrap="square" lIns="0" tIns="0" rIns="0" bIns="0" rtlCol="0"/>
            <a:lstStyle/>
            <a:p>
              <a:endParaRPr/>
            </a:p>
          </p:txBody>
        </p:sp>
      </p:grpSp>
      <p:grpSp>
        <p:nvGrpSpPr>
          <p:cNvPr id="15" name="object 15"/>
          <p:cNvGrpSpPr/>
          <p:nvPr/>
        </p:nvGrpSpPr>
        <p:grpSpPr>
          <a:xfrm>
            <a:off x="15171427" y="12868"/>
            <a:ext cx="3780154" cy="11296015"/>
            <a:chOff x="15171427" y="12868"/>
            <a:chExt cx="3780154" cy="11296015"/>
          </a:xfrm>
        </p:grpSpPr>
        <p:sp>
          <p:nvSpPr>
            <p:cNvPr id="16" name="object 16"/>
            <p:cNvSpPr/>
            <p:nvPr/>
          </p:nvSpPr>
          <p:spPr>
            <a:xfrm>
              <a:off x="15197609" y="12868"/>
              <a:ext cx="3753739" cy="11295687"/>
            </a:xfrm>
            <a:prstGeom prst="rect">
              <a:avLst/>
            </a:prstGeom>
            <a:blipFill>
              <a:blip r:embed="rId7" cstate="print"/>
              <a:stretch>
                <a:fillRect/>
              </a:stretch>
            </a:blipFill>
          </p:spPr>
          <p:txBody>
            <a:bodyPr wrap="square" lIns="0" tIns="0" rIns="0" bIns="0" rtlCol="0"/>
            <a:lstStyle/>
            <a:p>
              <a:endParaRPr/>
            </a:p>
          </p:txBody>
        </p:sp>
        <p:sp>
          <p:nvSpPr>
            <p:cNvPr id="17" name="object 17"/>
            <p:cNvSpPr/>
            <p:nvPr/>
          </p:nvSpPr>
          <p:spPr>
            <a:xfrm>
              <a:off x="15197604" y="4280429"/>
              <a:ext cx="0" cy="7028180"/>
            </a:xfrm>
            <a:custGeom>
              <a:avLst/>
              <a:gdLst/>
              <a:ahLst/>
              <a:cxnLst/>
              <a:rect l="l" t="t" r="r" b="b"/>
              <a:pathLst>
                <a:path h="7028180">
                  <a:moveTo>
                    <a:pt x="0" y="0"/>
                  </a:moveTo>
                  <a:lnTo>
                    <a:pt x="0" y="7028131"/>
                  </a:lnTo>
                </a:path>
              </a:pathLst>
            </a:custGeom>
            <a:ln w="52354">
              <a:solidFill>
                <a:srgbClr val="C1C5C7"/>
              </a:solidFill>
            </a:ln>
          </p:spPr>
          <p:txBody>
            <a:bodyPr wrap="square" lIns="0" tIns="0" rIns="0" bIns="0" rtlCol="0"/>
            <a:lstStyle/>
            <a:p>
              <a:endParaRPr/>
            </a:p>
          </p:txBody>
        </p:sp>
      </p:grpSp>
      <p:sp>
        <p:nvSpPr>
          <p:cNvPr id="19" name="Marcador de número de diapositiva 18"/>
          <p:cNvSpPr>
            <a:spLocks noGrp="1"/>
          </p:cNvSpPr>
          <p:nvPr>
            <p:ph type="sldNum" sz="quarter" idx="7"/>
          </p:nvPr>
        </p:nvSpPr>
        <p:spPr/>
        <p:txBody>
          <a:bodyPr/>
          <a:lstStyle/>
          <a:p>
            <a:endParaRPr lang="es-ES" dirty="0"/>
          </a:p>
        </p:txBody>
      </p:sp>
      <p:sp>
        <p:nvSpPr>
          <p:cNvPr id="22" name="CuadroTexto 21">
            <a:extLst>
              <a:ext uri="{FF2B5EF4-FFF2-40B4-BE49-F238E27FC236}">
                <a16:creationId xmlns:a16="http://schemas.microsoft.com/office/drawing/2014/main" id="{74F49DCF-FB9A-41F5-962D-31FAC3805C2E}"/>
              </a:ext>
            </a:extLst>
          </p:cNvPr>
          <p:cNvSpPr txBox="1"/>
          <p:nvPr/>
        </p:nvSpPr>
        <p:spPr>
          <a:xfrm>
            <a:off x="693246" y="9510530"/>
            <a:ext cx="3147911" cy="1477328"/>
          </a:xfrm>
          <a:prstGeom prst="rect">
            <a:avLst/>
          </a:prstGeom>
          <a:noFill/>
        </p:spPr>
        <p:txBody>
          <a:bodyPr wrap="square" rtlCol="0">
            <a:spAutoFit/>
          </a:bodyPr>
          <a:lstStyle/>
          <a:p>
            <a:pPr marL="12700">
              <a:spcBef>
                <a:spcPts val="40"/>
              </a:spcBef>
            </a:pPr>
            <a:r>
              <a:rPr lang="es-ES" sz="3600" b="1" spc="-10" dirty="0">
                <a:solidFill>
                  <a:srgbClr val="C1C5C7"/>
                </a:solidFill>
                <a:latin typeface="Century Gothic"/>
              </a:rPr>
              <a:t>27 de julio</a:t>
            </a:r>
          </a:p>
          <a:p>
            <a:pPr marL="12700">
              <a:lnSpc>
                <a:spcPct val="100000"/>
              </a:lnSpc>
              <a:spcBef>
                <a:spcPts val="40"/>
              </a:spcBef>
            </a:pPr>
            <a:r>
              <a:rPr lang="es-ES" sz="3600" b="1" spc="-10" dirty="0">
                <a:solidFill>
                  <a:srgbClr val="C1C5C7"/>
                </a:solidFill>
                <a:latin typeface="Century Gothic"/>
              </a:rPr>
              <a:t>2022</a:t>
            </a:r>
          </a:p>
          <a:p>
            <a:endParaRPr lang="es-ES" dirty="0"/>
          </a:p>
        </p:txBody>
      </p:sp>
      <p:pic>
        <p:nvPicPr>
          <p:cNvPr id="20" name="Imagen 19">
            <a:extLst>
              <a:ext uri="{FF2B5EF4-FFF2-40B4-BE49-F238E27FC236}">
                <a16:creationId xmlns:a16="http://schemas.microsoft.com/office/drawing/2014/main" id="{6C778517-0EBA-480C-80C1-EF3670E468DF}"/>
              </a:ext>
            </a:extLst>
          </p:cNvPr>
          <p:cNvPicPr>
            <a:picLocks noChangeAspect="1"/>
          </p:cNvPicPr>
          <p:nvPr/>
        </p:nvPicPr>
        <p:blipFill>
          <a:blip r:embed="rId8"/>
          <a:stretch>
            <a:fillRect/>
          </a:stretch>
        </p:blipFill>
        <p:spPr>
          <a:xfrm>
            <a:off x="3630552" y="8989661"/>
            <a:ext cx="1965961" cy="1739119"/>
          </a:xfrm>
          <a:prstGeom prst="rect">
            <a:avLst/>
          </a:prstGeom>
        </p:spPr>
      </p:pic>
    </p:spTree>
    <p:extLst>
      <p:ext uri="{BB962C8B-B14F-4D97-AF65-F5344CB8AC3E}">
        <p14:creationId xmlns:p14="http://schemas.microsoft.com/office/powerpoint/2010/main" val="2882375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422650" y="2045494"/>
            <a:ext cx="14859000" cy="1072763"/>
          </a:xfrm>
        </p:spPr>
        <p:txBody>
          <a:bodyPr/>
          <a:lstStyle/>
          <a:p>
            <a:r>
              <a:rPr lang="es-ES" dirty="0"/>
              <a:t>Ampliación del ámbito de aplicación (V)</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10</a:t>
            </a:fld>
            <a:endParaRPr lang="es-ES" dirty="0"/>
          </a:p>
        </p:txBody>
      </p:sp>
      <p:sp>
        <p:nvSpPr>
          <p:cNvPr id="7" name="Rectángulo 6">
            <a:extLst>
              <a:ext uri="{FF2B5EF4-FFF2-40B4-BE49-F238E27FC236}">
                <a16:creationId xmlns:a16="http://schemas.microsoft.com/office/drawing/2014/main" id="{9BFD9633-FC7C-4972-BAE0-ACA534AD8353}"/>
              </a:ext>
            </a:extLst>
          </p:cNvPr>
          <p:cNvSpPr/>
          <p:nvPr/>
        </p:nvSpPr>
        <p:spPr>
          <a:xfrm>
            <a:off x="3423920" y="3223895"/>
            <a:ext cx="14536936" cy="6957917"/>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Productor primario (artículo 5)</a:t>
            </a:r>
          </a:p>
          <a:p>
            <a:pPr marL="457200" indent="-457200" algn="just">
              <a:buFont typeface="Arial" panose="020B0604020202020204" pitchFamily="34" charset="0"/>
              <a:buChar char="•"/>
            </a:pPr>
            <a:endParaRPr lang="es-ES" sz="2600" dirty="0">
              <a:solidFill>
                <a:schemeClr val="tx1"/>
              </a:solidFill>
            </a:endParaRPr>
          </a:p>
          <a:p>
            <a:pPr marL="457200" marR="0" lvl="0" indent="-4572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rgbClr val="25282A"/>
                </a:solidFill>
                <a:effectLst/>
                <a:uLnTx/>
                <a:uFillTx/>
                <a:ea typeface="+mn-ea"/>
                <a:cs typeface="+mn-cs"/>
              </a:rPr>
              <a:t>La definición de </a:t>
            </a:r>
            <a:r>
              <a:rPr kumimoji="0" lang="es-ES" sz="2600" b="0" i="0" u="sng" strike="noStrike" kern="0" cap="none" spc="0" normalizeH="0" baseline="0" noProof="0" dirty="0">
                <a:ln>
                  <a:noFill/>
                </a:ln>
                <a:solidFill>
                  <a:srgbClr val="25282A"/>
                </a:solidFill>
                <a:effectLst/>
                <a:uLnTx/>
                <a:uFillTx/>
                <a:ea typeface="+mn-ea"/>
                <a:cs typeface="+mn-cs"/>
              </a:rPr>
              <a:t>Productor primario </a:t>
            </a:r>
            <a:r>
              <a:rPr kumimoji="0" lang="es-ES" sz="2600" b="0" i="0" u="none" strike="noStrike" kern="0" cap="none" spc="0" normalizeH="0" baseline="0" noProof="0" dirty="0">
                <a:ln>
                  <a:noFill/>
                </a:ln>
                <a:solidFill>
                  <a:srgbClr val="25282A"/>
                </a:solidFill>
                <a:effectLst/>
                <a:uLnTx/>
                <a:uFillTx/>
                <a:ea typeface="+mn-ea"/>
                <a:cs typeface="+mn-cs"/>
              </a:rPr>
              <a:t>también se modifica de tal forma que ahora se entiende por tal </a:t>
            </a:r>
            <a:r>
              <a:rPr kumimoji="0" lang="es-ES" sz="2600" b="0" i="0" u="sng" strike="noStrike" kern="0" cap="none" spc="0" normalizeH="0" baseline="0" noProof="0" dirty="0">
                <a:ln>
                  <a:noFill/>
                </a:ln>
                <a:solidFill>
                  <a:srgbClr val="25282A"/>
                </a:solidFill>
                <a:effectLst/>
                <a:uLnTx/>
                <a:uFillTx/>
                <a:ea typeface="+mn-ea"/>
                <a:cs typeface="+mn-cs"/>
              </a:rPr>
              <a:t>todo aquel que se dedique a la producción</a:t>
            </a:r>
            <a:r>
              <a:rPr kumimoji="0" lang="es-ES" sz="2600" b="0" i="0" u="none" strike="noStrike" kern="0" cap="none" spc="0" normalizeH="0" baseline="0" noProof="0" dirty="0">
                <a:ln>
                  <a:noFill/>
                </a:ln>
                <a:solidFill>
                  <a:srgbClr val="25282A"/>
                </a:solidFill>
                <a:effectLst/>
                <a:uLnTx/>
                <a:uFillTx/>
                <a:ea typeface="+mn-ea"/>
                <a:cs typeface="+mn-cs"/>
              </a:rPr>
              <a:t> agrícola, ganadero, forestal o a la pesca.</a:t>
            </a:r>
          </a:p>
          <a:p>
            <a:pPr marL="457200" marR="0" lvl="0" indent="-4572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rgbClr val="25282A"/>
                </a:solidFill>
                <a:effectLst/>
                <a:uLnTx/>
                <a:uFillTx/>
                <a:ea typeface="+mn-ea"/>
                <a:cs typeface="+mn-cs"/>
              </a:rPr>
              <a:t>Anteriormente se definía como aquellos cuya actividad principal fuera una de las señaladas.</a:t>
            </a:r>
          </a:p>
          <a:p>
            <a:pPr marL="457200" marR="0" lvl="0" indent="-4572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rgbClr val="25282A"/>
                </a:solidFill>
                <a:effectLst/>
                <a:uLnTx/>
                <a:uFillTx/>
                <a:ea typeface="+mn-ea"/>
                <a:cs typeface="+mn-cs"/>
              </a:rPr>
              <a:t>Con ello se puede entender que ahora están dentro de la LCA aquellos productores que lo sean a “tiempo parcial”.</a:t>
            </a:r>
          </a:p>
          <a:p>
            <a:pPr marL="285750" indent="-285750" algn="just">
              <a:buFont typeface="Arial" panose="020B0604020202020204" pitchFamily="34" charset="0"/>
              <a:buChar char="•"/>
            </a:pPr>
            <a:endParaRPr lang="es-ES" dirty="0">
              <a:solidFill>
                <a:schemeClr val="tx1"/>
              </a:solidFill>
            </a:endParaRPr>
          </a:p>
        </p:txBody>
      </p:sp>
      <p:sp>
        <p:nvSpPr>
          <p:cNvPr id="16" name="Marcador de texto 11">
            <a:extLst>
              <a:ext uri="{FF2B5EF4-FFF2-40B4-BE49-F238E27FC236}">
                <a16:creationId xmlns:a16="http://schemas.microsoft.com/office/drawing/2014/main" id="{5A14D40A-F519-4FDD-93E1-F218586B59D4}"/>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02</a:t>
            </a:r>
          </a:p>
        </p:txBody>
      </p:sp>
    </p:spTree>
    <p:extLst>
      <p:ext uri="{BB962C8B-B14F-4D97-AF65-F5344CB8AC3E}">
        <p14:creationId xmlns:p14="http://schemas.microsoft.com/office/powerpoint/2010/main" val="47495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422650" y="2045494"/>
            <a:ext cx="14859000" cy="1072763"/>
          </a:xfrm>
        </p:spPr>
        <p:txBody>
          <a:bodyPr/>
          <a:lstStyle/>
          <a:p>
            <a:r>
              <a:rPr lang="es-ES" dirty="0"/>
              <a:t>Ampliación del ámbito de aplicación (VI)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11</a:t>
            </a:fld>
            <a:endParaRPr lang="es-ES" dirty="0"/>
          </a:p>
        </p:txBody>
      </p:sp>
      <p:sp>
        <p:nvSpPr>
          <p:cNvPr id="7" name="Rectángulo 6">
            <a:extLst>
              <a:ext uri="{FF2B5EF4-FFF2-40B4-BE49-F238E27FC236}">
                <a16:creationId xmlns:a16="http://schemas.microsoft.com/office/drawing/2014/main" id="{9BFD9633-FC7C-4972-BAE0-ACA534AD8353}"/>
              </a:ext>
            </a:extLst>
          </p:cNvPr>
          <p:cNvSpPr/>
          <p:nvPr/>
        </p:nvSpPr>
        <p:spPr>
          <a:xfrm>
            <a:off x="3272731" y="3141117"/>
            <a:ext cx="15163800" cy="7277645"/>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Producto agrícola y alimentario (artículo 5)</a:t>
            </a:r>
          </a:p>
          <a:p>
            <a:pPr marL="0" marR="0" lvl="0" indent="0" defTabSz="914400" eaLnBrk="1" fontAlgn="auto" latinLnBrk="0" hangingPunct="1">
              <a:lnSpc>
                <a:spcPct val="100000"/>
              </a:lnSpc>
              <a:spcBef>
                <a:spcPts val="0"/>
              </a:spcBef>
              <a:spcAft>
                <a:spcPts val="0"/>
              </a:spcAft>
              <a:buClrTx/>
              <a:buSzTx/>
              <a:buFontTx/>
              <a:buNone/>
              <a:tabLst/>
              <a:defRPr/>
            </a:pPr>
            <a:endParaRPr lang="es-ES" sz="2600" dirty="0">
              <a:solidFill>
                <a:schemeClr val="tx1"/>
              </a:solidFill>
            </a:endParaRPr>
          </a:p>
          <a:p>
            <a:pPr marL="285750" marR="0" lvl="0" indent="-28575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Se sustituye el concepto de alimento o producto alimenticio por el de </a:t>
            </a:r>
            <a:r>
              <a:rPr kumimoji="0" lang="es-ES" sz="24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producto agrícola y alimentario</a:t>
            </a:r>
            <a:r>
              <a:rPr kumimoji="0" lang="es-ES" sz="24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a:t>
            </a:r>
          </a:p>
          <a:p>
            <a:pPr marL="285750" marR="0" lvl="0" indent="-28575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Modificación clave en tanto pasa a comprender los productos enumerados en el anexo I del TFUE (algunos de ellos ajenos a la anterior LCA):</a:t>
            </a:r>
          </a:p>
          <a:p>
            <a:pPr marL="742950" lvl="1" indent="-285750" algn="just">
              <a:lnSpc>
                <a:spcPct val="150000"/>
              </a:lnSpc>
              <a:buFont typeface="Arial" panose="020B0604020202020204" pitchFamily="34" charset="0"/>
              <a:buChar char="•"/>
              <a:defRPr/>
            </a:pPr>
            <a:r>
              <a:rPr kumimoji="0" lang="es-ES" sz="2000" b="0" i="0" u="none" strike="noStrike" kern="0" cap="none" spc="0" normalizeH="0" baseline="0" noProof="0" dirty="0">
                <a:ln>
                  <a:noFill/>
                </a:ln>
                <a:solidFill>
                  <a:sysClr val="windowText" lastClr="000000"/>
                </a:solidFill>
                <a:effectLst/>
                <a:uLnTx/>
                <a:uFillTx/>
                <a:latin typeface="Century Gothic"/>
                <a:ea typeface="+mn-ea"/>
                <a:cs typeface="+mn-cs"/>
              </a:rPr>
              <a:t>Plantas vivas y productos de floricultura</a:t>
            </a:r>
          </a:p>
          <a:p>
            <a:pPr marL="742950" lvl="1" indent="-285750" algn="just">
              <a:lnSpc>
                <a:spcPct val="150000"/>
              </a:lnSpc>
              <a:buFont typeface="Arial" panose="020B0604020202020204" pitchFamily="34" charset="0"/>
              <a:buChar char="•"/>
              <a:defRPr/>
            </a:pPr>
            <a:r>
              <a:rPr kumimoji="0" lang="es-ES" sz="2000" b="0" i="0" u="none" strike="noStrike" kern="0" cap="none" spc="0" normalizeH="0" baseline="0" noProof="0" dirty="0">
                <a:ln>
                  <a:noFill/>
                </a:ln>
                <a:solidFill>
                  <a:sysClr val="windowText" lastClr="000000"/>
                </a:solidFill>
                <a:effectLst/>
                <a:uLnTx/>
                <a:uFillTx/>
                <a:latin typeface="Century Gothic"/>
                <a:ea typeface="+mn-ea"/>
                <a:cs typeface="+mn-cs"/>
              </a:rPr>
              <a:t>Corcho</a:t>
            </a:r>
            <a:endParaRPr lang="es-ES" sz="2000" kern="0" dirty="0">
              <a:solidFill>
                <a:sysClr val="windowText" lastClr="000000"/>
              </a:solidFill>
              <a:latin typeface="Century Gothic"/>
            </a:endParaRPr>
          </a:p>
          <a:p>
            <a:pPr marL="742950" lvl="1" indent="-285750" algn="just">
              <a:lnSpc>
                <a:spcPct val="150000"/>
              </a:lnSpc>
              <a:buFont typeface="Arial" panose="020B0604020202020204" pitchFamily="34" charset="0"/>
              <a:buChar char="•"/>
              <a:defRPr/>
            </a:pPr>
            <a:r>
              <a:rPr kumimoji="0" lang="es-ES" sz="2000" b="0" i="0" u="none" strike="noStrike" kern="0" cap="none" spc="0" normalizeH="0" baseline="0" noProof="0" dirty="0">
                <a:ln>
                  <a:noFill/>
                </a:ln>
                <a:solidFill>
                  <a:sysClr val="windowText" lastClr="000000"/>
                </a:solidFill>
                <a:effectLst/>
                <a:uLnTx/>
                <a:uFillTx/>
                <a:latin typeface="Century Gothic"/>
                <a:ea typeface="+mn-ea"/>
                <a:cs typeface="+mn-cs"/>
              </a:rPr>
              <a:t>Lino</a:t>
            </a:r>
            <a:endParaRPr lang="es-ES" sz="2000" kern="0" dirty="0">
              <a:solidFill>
                <a:sysClr val="windowText" lastClr="000000"/>
              </a:solidFill>
              <a:latin typeface="Century Gothic"/>
            </a:endParaRPr>
          </a:p>
          <a:p>
            <a:pPr marL="742950" lvl="1" indent="-285750" algn="just">
              <a:lnSpc>
                <a:spcPct val="150000"/>
              </a:lnSpc>
              <a:buFont typeface="Arial" panose="020B0604020202020204" pitchFamily="34" charset="0"/>
              <a:buChar char="•"/>
              <a:defRPr/>
            </a:pPr>
            <a:r>
              <a:rPr kumimoji="0" lang="es-ES" sz="2000" b="0" i="0" u="none" strike="noStrike" kern="0" cap="none" spc="0" normalizeH="0" baseline="0" noProof="0" dirty="0">
                <a:ln>
                  <a:noFill/>
                </a:ln>
                <a:solidFill>
                  <a:sysClr val="windowText" lastClr="000000"/>
                </a:solidFill>
                <a:effectLst/>
                <a:uLnTx/>
                <a:uFillTx/>
                <a:latin typeface="Century Gothic"/>
                <a:ea typeface="+mn-ea"/>
                <a:cs typeface="+mn-cs"/>
              </a:rPr>
              <a:t>Cáñamo</a:t>
            </a:r>
            <a:endParaRPr lang="es-ES" sz="2000" kern="0" dirty="0">
              <a:solidFill>
                <a:sysClr val="windowText" lastClr="000000"/>
              </a:solidFill>
              <a:latin typeface="Century Gothic"/>
            </a:endParaRPr>
          </a:p>
          <a:p>
            <a:pPr marL="742950" lvl="1" indent="-285750" algn="just">
              <a:lnSpc>
                <a:spcPct val="150000"/>
              </a:lnSpc>
              <a:buFont typeface="Arial" panose="020B0604020202020204" pitchFamily="34" charset="0"/>
              <a:buChar char="•"/>
              <a:defRPr/>
            </a:pPr>
            <a:r>
              <a:rPr kumimoji="0" lang="es-ES" sz="2000" b="0" i="0" u="none" strike="noStrike" kern="0" cap="none" spc="0" normalizeH="0" baseline="0" noProof="0" dirty="0">
                <a:ln>
                  <a:noFill/>
                </a:ln>
                <a:solidFill>
                  <a:sysClr val="windowText" lastClr="000000"/>
                </a:solidFill>
                <a:effectLst/>
                <a:uLnTx/>
                <a:uFillTx/>
                <a:latin typeface="Century Gothic"/>
                <a:ea typeface="+mn-ea"/>
                <a:cs typeface="+mn-cs"/>
              </a:rPr>
              <a:t>Tabaco</a:t>
            </a:r>
          </a:p>
        </p:txBody>
      </p:sp>
      <p:sp>
        <p:nvSpPr>
          <p:cNvPr id="16" name="Marcador de texto 11">
            <a:extLst>
              <a:ext uri="{FF2B5EF4-FFF2-40B4-BE49-F238E27FC236}">
                <a16:creationId xmlns:a16="http://schemas.microsoft.com/office/drawing/2014/main" id="{5A14D40A-F519-4FDD-93E1-F218586B59D4}"/>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02</a:t>
            </a:r>
          </a:p>
        </p:txBody>
      </p:sp>
    </p:spTree>
    <p:extLst>
      <p:ext uri="{BB962C8B-B14F-4D97-AF65-F5344CB8AC3E}">
        <p14:creationId xmlns:p14="http://schemas.microsoft.com/office/powerpoint/2010/main" val="297167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422649" y="2045494"/>
            <a:ext cx="15163799" cy="1072763"/>
          </a:xfrm>
        </p:spPr>
        <p:txBody>
          <a:bodyPr/>
          <a:lstStyle/>
          <a:p>
            <a:r>
              <a:rPr lang="es-ES" dirty="0"/>
              <a:t>Ampliación del ámbito de aplicación (VII)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12</a:t>
            </a:fld>
            <a:endParaRPr lang="es-ES" dirty="0"/>
          </a:p>
        </p:txBody>
      </p:sp>
      <p:sp>
        <p:nvSpPr>
          <p:cNvPr id="7" name="Rectángulo 6">
            <a:extLst>
              <a:ext uri="{FF2B5EF4-FFF2-40B4-BE49-F238E27FC236}">
                <a16:creationId xmlns:a16="http://schemas.microsoft.com/office/drawing/2014/main" id="{9BFD9633-FC7C-4972-BAE0-ACA534AD8353}"/>
              </a:ext>
            </a:extLst>
          </p:cNvPr>
          <p:cNvSpPr/>
          <p:nvPr/>
        </p:nvSpPr>
        <p:spPr>
          <a:xfrm>
            <a:off x="3272731" y="3141117"/>
            <a:ext cx="15163800" cy="7277645"/>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Nuevas definiciones (artículo 5)</a:t>
            </a:r>
          </a:p>
          <a:p>
            <a:pPr marL="0" marR="0" lvl="0" indent="0" defTabSz="914400" eaLnBrk="1" fontAlgn="auto" latinLnBrk="0" hangingPunct="1">
              <a:lnSpc>
                <a:spcPct val="100000"/>
              </a:lnSpc>
              <a:spcBef>
                <a:spcPts val="0"/>
              </a:spcBef>
              <a:spcAft>
                <a:spcPts val="0"/>
              </a:spcAft>
              <a:buClrTx/>
              <a:buSzTx/>
              <a:buFontTx/>
              <a:buNone/>
              <a:tabLst/>
              <a:defRPr/>
            </a:pPr>
            <a:endPar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342900" marR="0" lvl="0" indent="-342900" algn="just" defTabSz="914400" eaLnBrk="1" fontAlgn="auto" latinLnBrk="0" hangingPunct="1">
              <a:lnSpc>
                <a:spcPct val="150000"/>
              </a:lnSpc>
              <a:spcBef>
                <a:spcPts val="0"/>
              </a:spcBef>
              <a:spcAft>
                <a:spcPts val="0"/>
              </a:spcAft>
              <a:buClrTx/>
              <a:buSzTx/>
              <a:buFont typeface="+mj-lt"/>
              <a:buAutoNum type="arabicPeriod"/>
              <a:tabLst/>
              <a:defRPr/>
            </a:pPr>
            <a:r>
              <a:rPr kumimoji="0" lang="es-ES" sz="2100" b="0" i="0" u="sng" strike="noStrike" kern="0" cap="none" spc="0" normalizeH="0" baseline="0" noProof="0" dirty="0">
                <a:ln>
                  <a:noFill/>
                </a:ln>
                <a:solidFill>
                  <a:srgbClr val="25282A"/>
                </a:solidFill>
                <a:effectLst/>
                <a:uLnTx/>
                <a:uFillTx/>
                <a:latin typeface="Century Gothic" panose="020B0502020202020204" pitchFamily="34" charset="0"/>
                <a:ea typeface="+mn-ea"/>
                <a:cs typeface="+mn-cs"/>
              </a:rPr>
              <a:t>Proveedor</a:t>
            </a:r>
          </a:p>
          <a:p>
            <a:pPr marL="457200" marR="0" lvl="1" indent="0" algn="just" defTabSz="914400" eaLnBrk="1" fontAlgn="auto" latinLnBrk="0" hangingPunct="1">
              <a:lnSpc>
                <a:spcPct val="150000"/>
              </a:lnSpc>
              <a:spcBef>
                <a:spcPts val="0"/>
              </a:spcBef>
              <a:spcAft>
                <a:spcPts val="0"/>
              </a:spcAft>
              <a:buClrTx/>
              <a:buSzTx/>
              <a:buFontTx/>
              <a:buNone/>
              <a:tabLst/>
              <a:defRPr/>
            </a:pPr>
            <a:r>
              <a:rPr kumimoji="0" lang="es-ES" sz="2100" b="0" i="0" u="none" strike="noStrike" kern="0" cap="none" spc="0" normalizeH="0" baseline="0" noProof="0" dirty="0">
                <a:ln>
                  <a:noFill/>
                </a:ln>
                <a:solidFill>
                  <a:sysClr val="windowText" lastClr="000000"/>
                </a:solidFill>
                <a:effectLst/>
                <a:uLnTx/>
                <a:uFillTx/>
                <a:latin typeface="Century Gothic"/>
                <a:ea typeface="+mn-ea"/>
                <a:cs typeface="+mn-cs"/>
              </a:rPr>
              <a:t>Cualquier persona física o jurídica que venda productos agrícolas y alimentarios, incluyendo las organizaciones de productores y de proveedores.</a:t>
            </a:r>
          </a:p>
          <a:p>
            <a:pPr marL="335991" marR="0" lvl="1" indent="0" algn="just" defTabSz="914400" eaLnBrk="1" fontAlgn="auto" latinLnBrk="0" hangingPunct="1">
              <a:lnSpc>
                <a:spcPct val="150000"/>
              </a:lnSpc>
              <a:spcBef>
                <a:spcPts val="0"/>
              </a:spcBef>
              <a:spcAft>
                <a:spcPts val="0"/>
              </a:spcAft>
              <a:buClrTx/>
              <a:buSzTx/>
              <a:buFontTx/>
              <a:buNone/>
              <a:tabLst/>
              <a:defRPr/>
            </a:pPr>
            <a:endParaRPr kumimoji="0" lang="es-ES" sz="2100" b="0" i="0" u="none" strike="noStrike" kern="0" cap="none" spc="0" normalizeH="0" baseline="0" noProof="0" dirty="0">
              <a:ln>
                <a:noFill/>
              </a:ln>
              <a:solidFill>
                <a:sysClr val="windowText" lastClr="000000"/>
              </a:solidFill>
              <a:effectLst/>
              <a:uLnTx/>
              <a:uFillTx/>
              <a:latin typeface="Century Gothic"/>
              <a:ea typeface="+mn-ea"/>
              <a:cs typeface="+mn-cs"/>
            </a:endParaRPr>
          </a:p>
          <a:p>
            <a:pPr marL="342900" marR="0" lvl="0" indent="-342900" algn="just" defTabSz="914400" eaLnBrk="1" fontAlgn="auto" latinLnBrk="0" hangingPunct="1">
              <a:lnSpc>
                <a:spcPct val="150000"/>
              </a:lnSpc>
              <a:spcBef>
                <a:spcPts val="0"/>
              </a:spcBef>
              <a:spcAft>
                <a:spcPts val="0"/>
              </a:spcAft>
              <a:buClrTx/>
              <a:buSzTx/>
              <a:buFont typeface="+mj-lt"/>
              <a:buAutoNum type="arabicPeriod"/>
              <a:tabLst/>
              <a:defRPr/>
            </a:pPr>
            <a:r>
              <a:rPr kumimoji="0" lang="es-ES" sz="2100" b="0" i="0" u="sng" strike="noStrike" kern="0" cap="none" spc="0" normalizeH="0" baseline="0" noProof="0" dirty="0">
                <a:ln>
                  <a:noFill/>
                </a:ln>
                <a:solidFill>
                  <a:srgbClr val="25282A"/>
                </a:solidFill>
                <a:effectLst/>
                <a:uLnTx/>
                <a:uFillTx/>
                <a:latin typeface="Century Gothic" panose="020B0502020202020204" pitchFamily="34" charset="0"/>
                <a:ea typeface="+mn-ea"/>
                <a:cs typeface="+mn-cs"/>
              </a:rPr>
              <a:t>Producto agrícola y alimentario perecedero</a:t>
            </a:r>
          </a:p>
          <a:p>
            <a:pPr marL="742950" marR="0" lvl="1" indent="-28575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100" b="0" i="0" u="none" strike="noStrike" kern="0" cap="none" spc="0" normalizeH="0" baseline="0" noProof="0" dirty="0">
                <a:ln>
                  <a:noFill/>
                </a:ln>
                <a:solidFill>
                  <a:sysClr val="windowText" lastClr="000000"/>
                </a:solidFill>
                <a:effectLst/>
                <a:uLnTx/>
                <a:uFillTx/>
                <a:latin typeface="Century Gothic"/>
                <a:ea typeface="+mn-ea"/>
                <a:cs typeface="+mn-cs"/>
              </a:rPr>
              <a:t>Aquellos que pueden dejar de ser aptos para su venta, o necesitan de conservación en condiciones determinadas de temperatura, dentro de los </a:t>
            </a:r>
            <a:r>
              <a:rPr kumimoji="0" lang="es-ES" sz="2100" b="1" i="0" u="none" strike="noStrike" kern="0" cap="none" spc="0" normalizeH="0" baseline="0" noProof="0" dirty="0">
                <a:ln>
                  <a:noFill/>
                </a:ln>
                <a:solidFill>
                  <a:sysClr val="windowText" lastClr="000000"/>
                </a:solidFill>
                <a:effectLst/>
                <a:uLnTx/>
                <a:uFillTx/>
                <a:latin typeface="Century Gothic"/>
                <a:ea typeface="+mn-ea"/>
                <a:cs typeface="+mn-cs"/>
              </a:rPr>
              <a:t>30 días </a:t>
            </a:r>
            <a:r>
              <a:rPr kumimoji="0" lang="es-ES" sz="2100" b="0" i="0" u="none" strike="noStrike" kern="0" cap="none" spc="0" normalizeH="0" baseline="0" noProof="0" dirty="0">
                <a:ln>
                  <a:noFill/>
                </a:ln>
                <a:solidFill>
                  <a:sysClr val="windowText" lastClr="000000"/>
                </a:solidFill>
                <a:effectLst/>
                <a:uLnTx/>
                <a:uFillTx/>
                <a:latin typeface="Century Gothic"/>
                <a:ea typeface="+mn-ea"/>
                <a:cs typeface="+mn-cs"/>
              </a:rPr>
              <a:t>siguientes a su recolección, producción o transformación.</a:t>
            </a:r>
          </a:p>
          <a:p>
            <a:pPr marL="742950" marR="0" lvl="1" indent="-28575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100" b="0" i="0" u="none" strike="noStrike" kern="0" cap="none" spc="0" normalizeH="0" baseline="0" noProof="0" dirty="0">
                <a:ln>
                  <a:noFill/>
                </a:ln>
                <a:solidFill>
                  <a:sysClr val="windowText" lastClr="000000"/>
                </a:solidFill>
                <a:effectLst/>
                <a:uLnTx/>
                <a:uFillTx/>
                <a:latin typeface="Century Gothic"/>
                <a:ea typeface="+mn-ea"/>
                <a:cs typeface="+mn-cs"/>
              </a:rPr>
              <a:t>Importante definición, como señalaremos, a los efectos de la venta a pérdida, las prácticas comerciales desleales y el ámbito sancionador.</a:t>
            </a:r>
          </a:p>
          <a:p>
            <a:pPr marL="457200" marR="0" lvl="1" indent="0" algn="just" defTabSz="914400" eaLnBrk="1" fontAlgn="auto" latinLnBrk="0" hangingPunct="1">
              <a:lnSpc>
                <a:spcPct val="150000"/>
              </a:lnSpc>
              <a:spcBef>
                <a:spcPts val="0"/>
              </a:spcBef>
              <a:spcAft>
                <a:spcPts val="0"/>
              </a:spcAft>
              <a:buClrTx/>
              <a:buSzTx/>
              <a:buFontTx/>
              <a:buNone/>
              <a:tabLst/>
              <a:defRPr/>
            </a:pPr>
            <a:endParaRPr kumimoji="0" lang="es-ES" sz="2100" b="0" i="0" u="none" strike="noStrike" kern="0" cap="none" spc="0" normalizeH="0" baseline="0" noProof="0" dirty="0">
              <a:ln>
                <a:noFill/>
              </a:ln>
              <a:solidFill>
                <a:sysClr val="windowText" lastClr="000000"/>
              </a:solidFill>
              <a:effectLst/>
              <a:uLnTx/>
              <a:uFillTx/>
              <a:latin typeface="Century Gothic"/>
              <a:ea typeface="+mn-ea"/>
              <a:cs typeface="+mn-cs"/>
            </a:endParaRPr>
          </a:p>
          <a:p>
            <a:pPr marL="342900" marR="0" lvl="0" indent="-342900" algn="just" defTabSz="914400" eaLnBrk="1" fontAlgn="auto" latinLnBrk="0" hangingPunct="1">
              <a:lnSpc>
                <a:spcPct val="150000"/>
              </a:lnSpc>
              <a:spcBef>
                <a:spcPts val="0"/>
              </a:spcBef>
              <a:spcAft>
                <a:spcPts val="0"/>
              </a:spcAft>
              <a:buClrTx/>
              <a:buSzTx/>
              <a:buFont typeface="+mj-lt"/>
              <a:buAutoNum type="arabicPeriod"/>
              <a:tabLst/>
              <a:defRPr/>
            </a:pPr>
            <a:r>
              <a:rPr kumimoji="0" lang="es-ES" sz="2100" b="0" i="0" u="sng" strike="noStrike" kern="0" cap="none" spc="0" normalizeH="0" baseline="0" noProof="0" dirty="0">
                <a:ln>
                  <a:noFill/>
                </a:ln>
                <a:solidFill>
                  <a:srgbClr val="25282A"/>
                </a:solidFill>
                <a:effectLst/>
                <a:uLnTx/>
                <a:uFillTx/>
                <a:latin typeface="Century Gothic" panose="020B0502020202020204" pitchFamily="34" charset="0"/>
                <a:ea typeface="+mn-ea"/>
                <a:cs typeface="+mn-cs"/>
              </a:rPr>
              <a:t>Comprador</a:t>
            </a:r>
          </a:p>
          <a:p>
            <a:pPr marL="457200" marR="0" lvl="1" indent="0" algn="just" defTabSz="914400" eaLnBrk="1" fontAlgn="auto" latinLnBrk="0" hangingPunct="1">
              <a:lnSpc>
                <a:spcPct val="150000"/>
              </a:lnSpc>
              <a:spcBef>
                <a:spcPts val="0"/>
              </a:spcBef>
              <a:spcAft>
                <a:spcPts val="0"/>
              </a:spcAft>
              <a:buClrTx/>
              <a:buSzTx/>
              <a:buFontTx/>
              <a:buNone/>
              <a:tabLst/>
              <a:defRPr/>
            </a:pPr>
            <a:r>
              <a:rPr kumimoji="0" lang="es-ES" sz="2100" b="0" i="0" u="none" strike="noStrike" kern="0" cap="none" spc="0" normalizeH="0" baseline="0" noProof="0" dirty="0">
                <a:ln>
                  <a:noFill/>
                </a:ln>
                <a:solidFill>
                  <a:sysClr val="windowText" lastClr="000000"/>
                </a:solidFill>
                <a:effectLst/>
                <a:uLnTx/>
                <a:uFillTx/>
                <a:latin typeface="Century Gothic"/>
                <a:ea typeface="+mn-ea"/>
                <a:cs typeface="+mn-cs"/>
              </a:rPr>
              <a:t>Persona que compre productos agrícolas y alimentarios con excepción del consumidor final.</a:t>
            </a:r>
          </a:p>
          <a:p>
            <a:pPr marL="285750" indent="-285750" algn="just">
              <a:buFont typeface="Arial" panose="020B0604020202020204" pitchFamily="34" charset="0"/>
              <a:buChar char="•"/>
            </a:pPr>
            <a:endParaRPr lang="es-ES" dirty="0">
              <a:solidFill>
                <a:schemeClr val="tx1"/>
              </a:solidFill>
            </a:endParaRPr>
          </a:p>
        </p:txBody>
      </p:sp>
      <p:sp>
        <p:nvSpPr>
          <p:cNvPr id="16" name="Marcador de texto 11">
            <a:extLst>
              <a:ext uri="{FF2B5EF4-FFF2-40B4-BE49-F238E27FC236}">
                <a16:creationId xmlns:a16="http://schemas.microsoft.com/office/drawing/2014/main" id="{5A14D40A-F519-4FDD-93E1-F218586B59D4}"/>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02</a:t>
            </a:r>
          </a:p>
        </p:txBody>
      </p:sp>
    </p:spTree>
    <p:extLst>
      <p:ext uri="{BB962C8B-B14F-4D97-AF65-F5344CB8AC3E}">
        <p14:creationId xmlns:p14="http://schemas.microsoft.com/office/powerpoint/2010/main" val="3908898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422649" y="2045494"/>
            <a:ext cx="15163799" cy="1072763"/>
          </a:xfrm>
        </p:spPr>
        <p:txBody>
          <a:bodyPr/>
          <a:lstStyle/>
          <a:p>
            <a:r>
              <a:rPr lang="es-ES" dirty="0"/>
              <a:t>Ampliación del ámbito de aplicación (VIII)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13</a:t>
            </a:fld>
            <a:endParaRPr lang="es-ES" dirty="0"/>
          </a:p>
        </p:txBody>
      </p:sp>
      <p:sp>
        <p:nvSpPr>
          <p:cNvPr id="7" name="Rectángulo 6">
            <a:extLst>
              <a:ext uri="{FF2B5EF4-FFF2-40B4-BE49-F238E27FC236}">
                <a16:creationId xmlns:a16="http://schemas.microsoft.com/office/drawing/2014/main" id="{9BFD9633-FC7C-4972-BAE0-ACA534AD8353}"/>
              </a:ext>
            </a:extLst>
          </p:cNvPr>
          <p:cNvSpPr/>
          <p:nvPr/>
        </p:nvSpPr>
        <p:spPr>
          <a:xfrm>
            <a:off x="3364049" y="3890169"/>
            <a:ext cx="15163800" cy="5373687"/>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Nuevas definiciones (artículo 5)</a:t>
            </a:r>
          </a:p>
          <a:p>
            <a:pPr marL="0" marR="0" lvl="0" indent="0" defTabSz="914400" eaLnBrk="1" fontAlgn="auto" latinLnBrk="0" hangingPunct="1">
              <a:lnSpc>
                <a:spcPct val="100000"/>
              </a:lnSpc>
              <a:spcBef>
                <a:spcPts val="0"/>
              </a:spcBef>
              <a:spcAft>
                <a:spcPts val="0"/>
              </a:spcAft>
              <a:buClrTx/>
              <a:buSzTx/>
              <a:buFontTx/>
              <a:buNone/>
              <a:tabLst/>
              <a:defRPr/>
            </a:pPr>
            <a:endParaRPr kumimoji="0" lang="es-ES" sz="2400" b="1" i="0" u="none" strike="noStrike" kern="0" cap="none" spc="0" normalizeH="0" baseline="0" noProof="0" dirty="0">
              <a:ln>
                <a:noFill/>
              </a:ln>
              <a:solidFill>
                <a:srgbClr val="25282A"/>
              </a:solidFill>
              <a:effectLst/>
              <a:uLnTx/>
              <a:uFillTx/>
              <a:ea typeface="+mn-ea"/>
              <a:cs typeface="+mn-cs"/>
            </a:endParaRPr>
          </a:p>
          <a:p>
            <a:pPr algn="just"/>
            <a:r>
              <a:rPr lang="es-ES" sz="2400" dirty="0">
                <a:solidFill>
                  <a:schemeClr val="tx1"/>
                </a:solidFill>
                <a:latin typeface="Century Gothic" panose="020B0502020202020204" pitchFamily="34" charset="0"/>
              </a:rPr>
              <a:t>4. </a:t>
            </a:r>
            <a:r>
              <a:rPr lang="es-ES" sz="2400" u="sng" dirty="0">
                <a:solidFill>
                  <a:schemeClr val="tx1"/>
                </a:solidFill>
                <a:latin typeface="Century Gothic" panose="020B0502020202020204" pitchFamily="34" charset="0"/>
              </a:rPr>
              <a:t>Entidades asociativas: </a:t>
            </a:r>
          </a:p>
          <a:p>
            <a:pPr algn="just"/>
            <a:endParaRPr lang="es-ES" sz="2400" u="sng" dirty="0">
              <a:solidFill>
                <a:schemeClr val="tx1"/>
              </a:solidFill>
              <a:latin typeface="Century Gothic" panose="020B0502020202020204" pitchFamily="34" charset="0"/>
            </a:endParaRPr>
          </a:p>
          <a:p>
            <a:pPr algn="just"/>
            <a:r>
              <a:rPr lang="es-ES" sz="2400" dirty="0">
                <a:solidFill>
                  <a:schemeClr val="tx1"/>
                </a:solidFill>
                <a:latin typeface="Century Gothic" panose="020B0502020202020204" pitchFamily="34" charset="0"/>
              </a:rPr>
              <a:t>“</a:t>
            </a:r>
            <a:r>
              <a:rPr lang="es-ES" sz="2400" i="1" dirty="0">
                <a:solidFill>
                  <a:schemeClr val="tx1"/>
                </a:solidFill>
                <a:latin typeface="Century Gothic" panose="020B0502020202020204" pitchFamily="34" charset="0"/>
              </a:rPr>
              <a:t>A los efectos de esta ley, son entidades asociativas las </a:t>
            </a:r>
            <a:r>
              <a:rPr lang="es-ES" sz="2400" i="1" u="sng" dirty="0">
                <a:solidFill>
                  <a:schemeClr val="tx1"/>
                </a:solidFill>
                <a:latin typeface="Century Gothic" panose="020B0502020202020204" pitchFamily="34" charset="0"/>
              </a:rPr>
              <a:t>sociedades cooperativas de primero, segundo y ulterior grado</a:t>
            </a:r>
            <a:r>
              <a:rPr lang="es-ES" sz="2400" i="1" dirty="0">
                <a:solidFill>
                  <a:schemeClr val="tx1"/>
                </a:solidFill>
                <a:latin typeface="Century Gothic" panose="020B0502020202020204" pitchFamily="34" charset="0"/>
              </a:rPr>
              <a:t>, las sociedades agrarias de transformación, las organizaciones de productores con personalidad jurídica propia, reconocidas de acuerdo con la normativa comunitaria en el ámbito de la Política Agraria, y las entidades civiles o mercantiles, siempre que más del 50 por ciento de su capital social pertenezca a sociedades cooperativas, a organizaciones de productores o a sociedades agrarias de transformación. Las entregas de productos realizadas en el marco de acuerdos </a:t>
            </a:r>
            <a:r>
              <a:rPr lang="es-ES" sz="2400" i="1" dirty="0" err="1">
                <a:solidFill>
                  <a:schemeClr val="tx1"/>
                </a:solidFill>
                <a:latin typeface="Century Gothic" panose="020B0502020202020204" pitchFamily="34" charset="0"/>
              </a:rPr>
              <a:t>intercooperativos</a:t>
            </a:r>
            <a:r>
              <a:rPr lang="es-ES" sz="2400" i="1" dirty="0">
                <a:solidFill>
                  <a:schemeClr val="tx1"/>
                </a:solidFill>
                <a:latin typeface="Century Gothic" panose="020B0502020202020204" pitchFamily="34" charset="0"/>
              </a:rPr>
              <a:t> tendrán la consideración de entregas de socios</a:t>
            </a:r>
            <a:r>
              <a:rPr lang="es-ES" sz="2400" dirty="0">
                <a:solidFill>
                  <a:schemeClr val="tx1"/>
                </a:solidFill>
                <a:latin typeface="Century Gothic" panose="020B0502020202020204" pitchFamily="34" charset="0"/>
              </a:rPr>
              <a:t>”</a:t>
            </a:r>
          </a:p>
        </p:txBody>
      </p:sp>
      <p:sp>
        <p:nvSpPr>
          <p:cNvPr id="16" name="Marcador de texto 11">
            <a:extLst>
              <a:ext uri="{FF2B5EF4-FFF2-40B4-BE49-F238E27FC236}">
                <a16:creationId xmlns:a16="http://schemas.microsoft.com/office/drawing/2014/main" id="{5A14D40A-F519-4FDD-93E1-F218586B59D4}"/>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02</a:t>
            </a:r>
          </a:p>
        </p:txBody>
      </p:sp>
    </p:spTree>
    <p:extLst>
      <p:ext uri="{BB962C8B-B14F-4D97-AF65-F5344CB8AC3E}">
        <p14:creationId xmlns:p14="http://schemas.microsoft.com/office/powerpoint/2010/main" val="554856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422650" y="2045494"/>
            <a:ext cx="15240000" cy="1072763"/>
          </a:xfrm>
        </p:spPr>
        <p:txBody>
          <a:bodyPr/>
          <a:lstStyle/>
          <a:p>
            <a:r>
              <a:rPr lang="es-ES" dirty="0"/>
              <a:t>Ampliación del ámbito de aplicación (IX)</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14</a:t>
            </a:fld>
            <a:endParaRPr lang="es-ES" dirty="0"/>
          </a:p>
        </p:txBody>
      </p:sp>
      <p:sp>
        <p:nvSpPr>
          <p:cNvPr id="7" name="Rectángulo 6">
            <a:extLst>
              <a:ext uri="{FF2B5EF4-FFF2-40B4-BE49-F238E27FC236}">
                <a16:creationId xmlns:a16="http://schemas.microsoft.com/office/drawing/2014/main" id="{9BFD9633-FC7C-4972-BAE0-ACA534AD8353}"/>
              </a:ext>
            </a:extLst>
          </p:cNvPr>
          <p:cNvSpPr/>
          <p:nvPr/>
        </p:nvSpPr>
        <p:spPr>
          <a:xfrm>
            <a:off x="3398883" y="3224143"/>
            <a:ext cx="14323119" cy="7277645"/>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Formalización de los contratos alimentarios (artículo 8)</a:t>
            </a:r>
          </a:p>
          <a:p>
            <a:pPr marL="0" marR="0" lvl="0" indent="0" defTabSz="914400" eaLnBrk="1" fontAlgn="auto" latinLnBrk="0" hangingPunct="1">
              <a:lnSpc>
                <a:spcPct val="100000"/>
              </a:lnSpc>
              <a:spcBef>
                <a:spcPts val="0"/>
              </a:spcBef>
              <a:spcAft>
                <a:spcPts val="0"/>
              </a:spcAft>
              <a:buClrTx/>
              <a:buSzTx/>
              <a:buFontTx/>
              <a:buNone/>
              <a:tabLst/>
              <a:defRPr/>
            </a:pPr>
            <a:endPar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R="0" lvl="0" algn="just" defTabSz="914400" eaLnBrk="1" fontAlgn="auto" latinLnBrk="0" hangingPunct="1">
              <a:lnSpc>
                <a:spcPct val="150000"/>
              </a:lnSpc>
              <a:spcBef>
                <a:spcPts val="0"/>
              </a:spcBef>
              <a:spcAft>
                <a:spcPts val="0"/>
              </a:spcAft>
              <a:buClrTx/>
              <a:buSzTx/>
              <a:tabLst/>
              <a:defRPr/>
            </a:pPr>
            <a:r>
              <a:rPr lang="es-ES" sz="2850" b="1" kern="0" dirty="0">
                <a:solidFill>
                  <a:srgbClr val="25282A"/>
                </a:solidFill>
                <a:latin typeface="Century Gothic" panose="020B0502020202020204" pitchFamily="34" charset="0"/>
              </a:rPr>
              <a:t>	</a:t>
            </a:r>
            <a:r>
              <a:rPr kumimoji="0" lang="es-ES" sz="2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La redacción debe basarse en los principios de transparencia, claridad, 	concreción y 	sencillez:</a:t>
            </a:r>
          </a:p>
          <a:p>
            <a:pPr marL="1828800" lvl="3" indent="-457200" algn="just">
              <a:lnSpc>
                <a:spcPct val="150000"/>
              </a:lnSpc>
              <a:buFont typeface="Arial" panose="020B0604020202020204" pitchFamily="34" charset="0"/>
              <a:buChar char="•"/>
              <a:defRPr/>
            </a:pPr>
            <a:r>
              <a:rPr kumimoji="0" lang="es-ES" sz="2600" b="0" i="1" u="none" strike="noStrike" kern="0" cap="none" spc="0" normalizeH="0" baseline="0" noProof="0" dirty="0">
                <a:ln>
                  <a:noFill/>
                </a:ln>
                <a:solidFill>
                  <a:sysClr val="windowText" lastClr="000000"/>
                </a:solidFill>
                <a:effectLst/>
                <a:uLnTx/>
                <a:uFillTx/>
                <a:latin typeface="Century Gothic"/>
                <a:ea typeface="+mn-ea"/>
                <a:cs typeface="+mn-cs"/>
              </a:rPr>
              <a:t>Evitar “cláusulas oscuras”.</a:t>
            </a:r>
          </a:p>
          <a:p>
            <a:pPr marR="0" lvl="0" algn="just" defTabSz="914400" eaLnBrk="1" fontAlgn="auto" latinLnBrk="0" hangingPunct="1">
              <a:lnSpc>
                <a:spcPct val="150000"/>
              </a:lnSpc>
              <a:spcBef>
                <a:spcPts val="0"/>
              </a:spcBef>
              <a:spcAft>
                <a:spcPts val="0"/>
              </a:spcAft>
              <a:buClrTx/>
              <a:buSzTx/>
              <a:tabLst/>
              <a:defRPr/>
            </a:pPr>
            <a:r>
              <a:rPr lang="es-ES" sz="2600" kern="0" dirty="0">
                <a:solidFill>
                  <a:srgbClr val="25282A"/>
                </a:solidFill>
                <a:latin typeface="Century Gothic" panose="020B0502020202020204" pitchFamily="34" charset="0"/>
              </a:rPr>
              <a:t>	</a:t>
            </a:r>
          </a:p>
          <a:p>
            <a:pPr marR="0" lvl="0" algn="just" defTabSz="914400" eaLnBrk="1" fontAlgn="auto" latinLnBrk="0" hangingPunct="1">
              <a:lnSpc>
                <a:spcPct val="150000"/>
              </a:lnSpc>
              <a:spcBef>
                <a:spcPts val="0"/>
              </a:spcBef>
              <a:spcAft>
                <a:spcPts val="0"/>
              </a:spcAft>
              <a:buClrTx/>
              <a:buSzTx/>
              <a:tabLst/>
              <a:defRPr/>
            </a:pPr>
            <a:r>
              <a:rPr kumimoji="0" lang="es-ES" sz="2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	Se permite expresamente la firma electrónica.</a:t>
            </a:r>
          </a:p>
          <a:p>
            <a:pPr marL="342900" marR="0" lvl="0" indent="-342900" algn="just" defTabSz="914400" eaLnBrk="1" fontAlgn="auto" latinLnBrk="0" hangingPunct="1">
              <a:lnSpc>
                <a:spcPct val="150000"/>
              </a:lnSpc>
              <a:spcBef>
                <a:spcPts val="0"/>
              </a:spcBef>
              <a:spcAft>
                <a:spcPts val="0"/>
              </a:spcAft>
              <a:buClrTx/>
              <a:buSzTx/>
              <a:buFont typeface="+mj-lt"/>
              <a:buAutoNum type="arabicPeriod"/>
              <a:tabLst/>
              <a:defRPr/>
            </a:pPr>
            <a:endParaRPr kumimoji="0" lang="es-ES" sz="2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R="0" lvl="0" algn="just" defTabSz="914400" eaLnBrk="1" fontAlgn="auto" latinLnBrk="0" hangingPunct="1">
              <a:lnSpc>
                <a:spcPct val="150000"/>
              </a:lnSpc>
              <a:spcBef>
                <a:spcPts val="0"/>
              </a:spcBef>
              <a:spcAft>
                <a:spcPts val="0"/>
              </a:spcAft>
              <a:buClrTx/>
              <a:buSzTx/>
              <a:tabLst/>
              <a:defRPr/>
            </a:pPr>
            <a:r>
              <a:rPr lang="es-ES" sz="2600" kern="0" dirty="0">
                <a:solidFill>
                  <a:srgbClr val="25282A"/>
                </a:solidFill>
                <a:latin typeface="Century Gothic" panose="020B0502020202020204" pitchFamily="34" charset="0"/>
              </a:rPr>
              <a:t>	</a:t>
            </a:r>
            <a:r>
              <a:rPr kumimoji="0" lang="es-ES" sz="2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Cada una de las partes deberá custodiar una copia. </a:t>
            </a:r>
          </a:p>
          <a:p>
            <a:pPr marR="0" lvl="0" algn="just" defTabSz="914400" eaLnBrk="1" fontAlgn="auto" latinLnBrk="0" hangingPunct="1">
              <a:lnSpc>
                <a:spcPct val="150000"/>
              </a:lnSpc>
              <a:spcBef>
                <a:spcPts val="0"/>
              </a:spcBef>
              <a:spcAft>
                <a:spcPts val="0"/>
              </a:spcAft>
              <a:buClrTx/>
              <a:buSzTx/>
              <a:tabLst/>
              <a:defRPr/>
            </a:pPr>
            <a:endParaRPr lang="es-ES" sz="2600" kern="0" dirty="0">
              <a:solidFill>
                <a:srgbClr val="25282A"/>
              </a:solidFill>
              <a:latin typeface="Century Gothic" panose="020B0502020202020204" pitchFamily="34" charset="0"/>
            </a:endParaRPr>
          </a:p>
          <a:p>
            <a:pPr algn="just">
              <a:lnSpc>
                <a:spcPct val="150000"/>
              </a:lnSpc>
              <a:defRPr/>
            </a:pPr>
            <a:r>
              <a:rPr kumimoji="0" lang="es-ES" sz="2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	Los contratos alimentarios deberán formalizarse </a:t>
            </a:r>
            <a:r>
              <a:rPr kumimoji="0" lang="es-ES" sz="2600" b="0" i="0" u="sng" strike="noStrike" kern="0" cap="none" spc="0" normalizeH="0" baseline="0" noProof="0" dirty="0">
                <a:ln>
                  <a:noFill/>
                </a:ln>
                <a:solidFill>
                  <a:srgbClr val="25282A"/>
                </a:solidFill>
                <a:effectLst/>
                <a:uLnTx/>
                <a:uFillTx/>
                <a:latin typeface="Century Gothic" panose="020B0502020202020204" pitchFamily="34" charset="0"/>
                <a:ea typeface="+mn-ea"/>
                <a:cs typeface="+mn-cs"/>
              </a:rPr>
              <a:t>por escrito</a:t>
            </a:r>
            <a:r>
              <a:rPr kumimoji="0" lang="es-ES" sz="2600" b="0" i="0" strike="noStrike" kern="0" cap="none" spc="0" normalizeH="0" baseline="0" noProof="0" dirty="0">
                <a:ln>
                  <a:noFill/>
                </a:ln>
                <a:solidFill>
                  <a:srgbClr val="25282A"/>
                </a:solidFill>
                <a:effectLst/>
                <a:uLnTx/>
                <a:uFillTx/>
                <a:latin typeface="Century Gothic" panose="020B0502020202020204" pitchFamily="34" charset="0"/>
                <a:ea typeface="+mn-ea"/>
                <a:cs typeface="+mn-cs"/>
              </a:rPr>
              <a:t> y </a:t>
            </a:r>
            <a:r>
              <a:rPr kumimoji="0" lang="es-ES" sz="2600" b="0" i="0" u="sng" strike="noStrike" kern="0" cap="none" spc="0" normalizeH="0" baseline="0" noProof="0" dirty="0">
                <a:ln>
                  <a:noFill/>
                </a:ln>
                <a:solidFill>
                  <a:srgbClr val="25282A"/>
                </a:solidFill>
                <a:effectLst/>
                <a:uLnTx/>
                <a:uFillTx/>
                <a:latin typeface="Century Gothic" panose="020B0502020202020204" pitchFamily="34" charset="0"/>
                <a:ea typeface="+mn-ea"/>
                <a:cs typeface="+mn-cs"/>
              </a:rPr>
              <a:t>antes</a:t>
            </a:r>
            <a:r>
              <a:rPr kumimoji="0" lang="es-ES" sz="2600" b="0" i="0" strike="noStrike" kern="0" cap="none" spc="0" normalizeH="0" baseline="0" noProof="0" dirty="0">
                <a:ln>
                  <a:noFill/>
                </a:ln>
                <a:solidFill>
                  <a:srgbClr val="25282A"/>
                </a:solidFill>
                <a:effectLst/>
                <a:uLnTx/>
                <a:uFillTx/>
                <a:latin typeface="Century Gothic" panose="020B0502020202020204" pitchFamily="34" charset="0"/>
                <a:ea typeface="+mn-ea"/>
                <a:cs typeface="+mn-cs"/>
              </a:rPr>
              <a:t> del inicio de las 	prestaciones</a:t>
            </a:r>
            <a:endParaRPr kumimoji="0" lang="es-ES" sz="2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285750" indent="-285750" algn="just">
              <a:buFont typeface="Arial" panose="020B0604020202020204" pitchFamily="34" charset="0"/>
              <a:buChar char="•"/>
            </a:pPr>
            <a:endParaRPr lang="es-ES" dirty="0">
              <a:solidFill>
                <a:schemeClr val="tx1"/>
              </a:solidFill>
            </a:endParaRPr>
          </a:p>
        </p:txBody>
      </p:sp>
      <p:sp>
        <p:nvSpPr>
          <p:cNvPr id="16" name="Marcador de texto 11">
            <a:extLst>
              <a:ext uri="{FF2B5EF4-FFF2-40B4-BE49-F238E27FC236}">
                <a16:creationId xmlns:a16="http://schemas.microsoft.com/office/drawing/2014/main" id="{5A14D40A-F519-4FDD-93E1-F218586B59D4}"/>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02</a:t>
            </a:r>
          </a:p>
        </p:txBody>
      </p:sp>
      <p:sp>
        <p:nvSpPr>
          <p:cNvPr id="6" name="Elipse 5">
            <a:extLst>
              <a:ext uri="{FF2B5EF4-FFF2-40B4-BE49-F238E27FC236}">
                <a16:creationId xmlns:a16="http://schemas.microsoft.com/office/drawing/2014/main" id="{D96D3B0A-3CBB-4A91-8F6B-CD2248CFD3DB}"/>
              </a:ext>
            </a:extLst>
          </p:cNvPr>
          <p:cNvSpPr/>
          <p:nvPr/>
        </p:nvSpPr>
        <p:spPr>
          <a:xfrm>
            <a:off x="3503023" y="4261277"/>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t>1</a:t>
            </a:r>
          </a:p>
        </p:txBody>
      </p:sp>
      <p:sp>
        <p:nvSpPr>
          <p:cNvPr id="8" name="Elipse 7">
            <a:extLst>
              <a:ext uri="{FF2B5EF4-FFF2-40B4-BE49-F238E27FC236}">
                <a16:creationId xmlns:a16="http://schemas.microsoft.com/office/drawing/2014/main" id="{3DCABD7C-E1D6-42F6-9937-70B90348CCBD}"/>
              </a:ext>
            </a:extLst>
          </p:cNvPr>
          <p:cNvSpPr/>
          <p:nvPr/>
        </p:nvSpPr>
        <p:spPr>
          <a:xfrm>
            <a:off x="3562985" y="6599591"/>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t>2</a:t>
            </a:r>
          </a:p>
        </p:txBody>
      </p:sp>
      <p:sp>
        <p:nvSpPr>
          <p:cNvPr id="9" name="Elipse 8">
            <a:extLst>
              <a:ext uri="{FF2B5EF4-FFF2-40B4-BE49-F238E27FC236}">
                <a16:creationId xmlns:a16="http://schemas.microsoft.com/office/drawing/2014/main" id="{241A27ED-B87D-4406-9F5B-749C58C80D2E}"/>
              </a:ext>
            </a:extLst>
          </p:cNvPr>
          <p:cNvSpPr/>
          <p:nvPr/>
        </p:nvSpPr>
        <p:spPr>
          <a:xfrm>
            <a:off x="3562985" y="7681234"/>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t>3</a:t>
            </a:r>
          </a:p>
        </p:txBody>
      </p:sp>
      <p:sp>
        <p:nvSpPr>
          <p:cNvPr id="10" name="Elipse 9">
            <a:extLst>
              <a:ext uri="{FF2B5EF4-FFF2-40B4-BE49-F238E27FC236}">
                <a16:creationId xmlns:a16="http://schemas.microsoft.com/office/drawing/2014/main" id="{788CD479-5988-4560-A14E-A99B16F75A8D}"/>
              </a:ext>
            </a:extLst>
          </p:cNvPr>
          <p:cNvSpPr/>
          <p:nvPr/>
        </p:nvSpPr>
        <p:spPr>
          <a:xfrm>
            <a:off x="3590109" y="8920956"/>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t>4</a:t>
            </a:r>
          </a:p>
        </p:txBody>
      </p:sp>
    </p:spTree>
    <p:extLst>
      <p:ext uri="{BB962C8B-B14F-4D97-AF65-F5344CB8AC3E}">
        <p14:creationId xmlns:p14="http://schemas.microsoft.com/office/powerpoint/2010/main" val="2629089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422650" y="2045494"/>
            <a:ext cx="15240000" cy="1072763"/>
          </a:xfrm>
        </p:spPr>
        <p:txBody>
          <a:bodyPr/>
          <a:lstStyle/>
          <a:p>
            <a:r>
              <a:rPr lang="es-ES" dirty="0"/>
              <a:t>Ampliación del ámbito de aplicación (X)</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15</a:t>
            </a:fld>
            <a:endParaRPr lang="es-ES" dirty="0"/>
          </a:p>
        </p:txBody>
      </p:sp>
      <p:sp>
        <p:nvSpPr>
          <p:cNvPr id="7" name="Rectángulo 6">
            <a:extLst>
              <a:ext uri="{FF2B5EF4-FFF2-40B4-BE49-F238E27FC236}">
                <a16:creationId xmlns:a16="http://schemas.microsoft.com/office/drawing/2014/main" id="{9BFD9633-FC7C-4972-BAE0-ACA534AD8353}"/>
              </a:ext>
            </a:extLst>
          </p:cNvPr>
          <p:cNvSpPr/>
          <p:nvPr/>
        </p:nvSpPr>
        <p:spPr>
          <a:xfrm>
            <a:off x="3425008" y="3749675"/>
            <a:ext cx="14856642" cy="6172200"/>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lang="es-ES" sz="2850" b="1" kern="0" dirty="0">
              <a:solidFill>
                <a:srgbClr val="25282A"/>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ES" sz="2850" b="1" kern="0" dirty="0">
              <a:solidFill>
                <a:srgbClr val="25282A"/>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s-ES" sz="2850" b="1" kern="0" dirty="0">
                <a:solidFill>
                  <a:srgbClr val="25282A"/>
                </a:solidFill>
                <a:latin typeface="Century Gothic" panose="020B0502020202020204" pitchFamily="34" charset="0"/>
              </a:rPr>
              <a:t>Peculiaridad de las entregas de socios a cooperativas </a:t>
            </a: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(artículo 8)</a:t>
            </a:r>
          </a:p>
          <a:p>
            <a:pPr marL="0" marR="0" lvl="0" indent="0" defTabSz="914400" eaLnBrk="1" fontAlgn="auto" latinLnBrk="0" hangingPunct="1">
              <a:lnSpc>
                <a:spcPct val="100000"/>
              </a:lnSpc>
              <a:spcBef>
                <a:spcPts val="0"/>
              </a:spcBef>
              <a:spcAft>
                <a:spcPts val="0"/>
              </a:spcAft>
              <a:buClrTx/>
              <a:buSzTx/>
              <a:buFontTx/>
              <a:buNone/>
              <a:tabLst/>
              <a:defRPr/>
            </a:pPr>
            <a:endParaRPr lang="es-ES" sz="2850" b="1" kern="0" dirty="0">
              <a:solidFill>
                <a:srgbClr val="25282A"/>
              </a:solidFill>
              <a:latin typeface="Century Gothic" panose="020B0502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240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En relación con las entregas de producción de socios a cooperativas, </a:t>
            </a:r>
            <a:r>
              <a:rPr lang="es-ES" sz="2400" kern="0" dirty="0">
                <a:solidFill>
                  <a:srgbClr val="25282A"/>
                </a:solidFill>
                <a:latin typeface="Century Gothic" panose="020B0502020202020204" pitchFamily="34" charset="0"/>
              </a:rPr>
              <a:t>surgen </a:t>
            </a:r>
            <a:r>
              <a:rPr kumimoji="0" lang="es-ES" sz="240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dos opciones:</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ES" sz="240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514350" marR="0" lvl="0" indent="-514350" algn="just" defTabSz="914400" eaLnBrk="1" fontAlgn="auto" latinLnBrk="0" hangingPunct="1">
              <a:lnSpc>
                <a:spcPct val="100000"/>
              </a:lnSpc>
              <a:spcBef>
                <a:spcPts val="0"/>
              </a:spcBef>
              <a:spcAft>
                <a:spcPts val="0"/>
              </a:spcAft>
              <a:buClrTx/>
              <a:buSzTx/>
              <a:buFontTx/>
              <a:buAutoNum type="romanUcParenBoth"/>
              <a:tabLst/>
              <a:defRPr/>
            </a:pPr>
            <a:r>
              <a:rPr kumimoji="0" lang="es-ES" sz="240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bien se formalizan dichas </a:t>
            </a:r>
            <a:r>
              <a:rPr lang="es-ES" sz="2400" kern="0" dirty="0">
                <a:solidFill>
                  <a:srgbClr val="25282A"/>
                </a:solidFill>
                <a:latin typeface="Century Gothic" panose="020B0502020202020204" pitchFamily="34" charset="0"/>
              </a:rPr>
              <a:t>transacciones </a:t>
            </a:r>
            <a:r>
              <a:rPr kumimoji="0" lang="es-ES" sz="240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por contrato escrito, individualizado y cumpliendo los requisitos de contenido mínimo del contrato del artículo 9;</a:t>
            </a:r>
          </a:p>
          <a:p>
            <a:pPr marL="514350" marR="0" lvl="0" indent="-514350" algn="just" defTabSz="914400" eaLnBrk="1" fontAlgn="auto" latinLnBrk="0" hangingPunct="1">
              <a:lnSpc>
                <a:spcPct val="100000"/>
              </a:lnSpc>
              <a:spcBef>
                <a:spcPts val="0"/>
              </a:spcBef>
              <a:spcAft>
                <a:spcPts val="0"/>
              </a:spcAft>
              <a:buClrTx/>
              <a:buSzTx/>
              <a:buFontTx/>
              <a:buAutoNum type="romanUcParenBoth"/>
              <a:tabLst/>
              <a:defRPr/>
            </a:pPr>
            <a:endParaRPr lang="es-ES" sz="2400" kern="0" dirty="0">
              <a:solidFill>
                <a:srgbClr val="25282A"/>
              </a:solidFill>
              <a:latin typeface="Century Gothic" panose="020B0502020202020204" pitchFamily="34" charset="0"/>
            </a:endParaRPr>
          </a:p>
          <a:p>
            <a:pPr marL="514350" marR="0" lvl="0" indent="-514350" algn="just" defTabSz="914400" eaLnBrk="1" fontAlgn="auto" latinLnBrk="0" hangingPunct="1">
              <a:lnSpc>
                <a:spcPct val="100000"/>
              </a:lnSpc>
              <a:spcBef>
                <a:spcPts val="0"/>
              </a:spcBef>
              <a:spcAft>
                <a:spcPts val="0"/>
              </a:spcAft>
              <a:buClrTx/>
              <a:buSzTx/>
              <a:buFontTx/>
              <a:buAutoNum type="romanUcParenBoth"/>
              <a:tabLst/>
              <a:defRPr/>
            </a:pPr>
            <a:r>
              <a:rPr kumimoji="0" lang="es-ES" sz="240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O bien los estatutos prevén </a:t>
            </a:r>
            <a:r>
              <a:rPr lang="es-ES" sz="2400" u="sng" kern="0" dirty="0">
                <a:solidFill>
                  <a:srgbClr val="25282A"/>
                </a:solidFill>
                <a:latin typeface="Century Gothic" panose="020B0502020202020204" pitchFamily="34" charset="0"/>
              </a:rPr>
              <a:t>antes</a:t>
            </a:r>
            <a:r>
              <a:rPr lang="es-ES" sz="2400" kern="0" dirty="0">
                <a:solidFill>
                  <a:srgbClr val="25282A"/>
                </a:solidFill>
                <a:latin typeface="Century Gothic" panose="020B0502020202020204" pitchFamily="34" charset="0"/>
              </a:rPr>
              <a:t> de que se realice la entrega</a:t>
            </a:r>
            <a:r>
              <a:rPr lang="es-ES" sz="2400" b="1" kern="0" dirty="0">
                <a:solidFill>
                  <a:srgbClr val="25282A"/>
                </a:solidFill>
                <a:latin typeface="Century Gothic" panose="020B0502020202020204" pitchFamily="34" charset="0"/>
              </a:rPr>
              <a:t>, </a:t>
            </a:r>
            <a:r>
              <a:rPr lang="es-ES" sz="2400" kern="0" dirty="0">
                <a:solidFill>
                  <a:srgbClr val="25282A"/>
                </a:solidFill>
                <a:latin typeface="Century Gothic" panose="020B0502020202020204" pitchFamily="34" charset="0"/>
              </a:rPr>
              <a:t>el </a:t>
            </a:r>
            <a:r>
              <a:rPr lang="es-ES" sz="2400" u="sng" kern="0" dirty="0">
                <a:solidFill>
                  <a:srgbClr val="25282A"/>
                </a:solidFill>
                <a:latin typeface="Century Gothic" panose="020B0502020202020204" pitchFamily="34" charset="0"/>
              </a:rPr>
              <a:t>procedimiento de determinación del valor del producto entregado</a:t>
            </a:r>
            <a:r>
              <a:rPr lang="es-ES" sz="2400" kern="0" dirty="0">
                <a:solidFill>
                  <a:srgbClr val="25282A"/>
                </a:solidFill>
                <a:latin typeface="Century Gothic" panose="020B0502020202020204" pitchFamily="34" charset="0"/>
              </a:rPr>
              <a:t> por sus socios y </a:t>
            </a:r>
            <a:r>
              <a:rPr lang="es-ES" sz="2400" u="sng" kern="0" dirty="0">
                <a:solidFill>
                  <a:srgbClr val="25282A"/>
                </a:solidFill>
                <a:latin typeface="Century Gothic" panose="020B0502020202020204" pitchFamily="34" charset="0"/>
              </a:rPr>
              <a:t>el calendario de liquidación</a:t>
            </a:r>
            <a:r>
              <a:rPr lang="es-ES" sz="2400" kern="0" dirty="0">
                <a:solidFill>
                  <a:srgbClr val="25282A"/>
                </a:solidFill>
                <a:latin typeface="Century Gothic" panose="020B0502020202020204" pitchFamily="34" charset="0"/>
              </a:rPr>
              <a:t> y éstos sean </a:t>
            </a:r>
            <a:r>
              <a:rPr lang="es-ES" sz="2400" u="sng" kern="0" dirty="0">
                <a:solidFill>
                  <a:srgbClr val="25282A"/>
                </a:solidFill>
                <a:latin typeface="Century Gothic" panose="020B0502020202020204" pitchFamily="34" charset="0"/>
              </a:rPr>
              <a:t>conocidos por los socios. </a:t>
            </a:r>
            <a:r>
              <a:rPr lang="es-ES" sz="2400" kern="0" dirty="0">
                <a:solidFill>
                  <a:srgbClr val="25282A"/>
                </a:solidFill>
                <a:latin typeface="Century Gothic" panose="020B0502020202020204" pitchFamily="34" charset="0"/>
              </a:rPr>
              <a:t>A tal efecto, deberá existir una </a:t>
            </a:r>
            <a:r>
              <a:rPr lang="es-ES" sz="2400" u="sng" kern="0" dirty="0">
                <a:solidFill>
                  <a:srgbClr val="25282A"/>
                </a:solidFill>
                <a:latin typeface="Century Gothic" panose="020B0502020202020204" pitchFamily="34" charset="0"/>
              </a:rPr>
              <a:t>comunicación fehaciente a los interesados, </a:t>
            </a:r>
            <a:r>
              <a:rPr lang="es-ES" sz="2400" kern="0" dirty="0">
                <a:solidFill>
                  <a:srgbClr val="25282A"/>
                </a:solidFill>
                <a:latin typeface="Century Gothic" panose="020B0502020202020204" pitchFamily="34" charset="0"/>
              </a:rPr>
              <a:t>que será incluida en el acuerdo y será aprobado por el órgano de gobierno correspondiente. </a:t>
            </a:r>
          </a:p>
          <a:p>
            <a:pPr marR="0" lvl="0" algn="just" defTabSz="914400" eaLnBrk="1" fontAlgn="auto" latinLnBrk="0" hangingPunct="1">
              <a:lnSpc>
                <a:spcPct val="100000"/>
              </a:lnSpc>
              <a:spcBef>
                <a:spcPts val="0"/>
              </a:spcBef>
              <a:spcAft>
                <a:spcPts val="0"/>
              </a:spcAft>
              <a:buClrTx/>
              <a:buSzTx/>
              <a:tabLst/>
              <a:defRPr/>
            </a:pPr>
            <a:endParaRPr kumimoji="0" lang="es-ES" sz="2400" i="0"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R="0" lvl="0" algn="just" defTabSz="914400" eaLnBrk="1" fontAlgn="auto" latinLnBrk="0" hangingPunct="1">
              <a:lnSpc>
                <a:spcPct val="100000"/>
              </a:lnSpc>
              <a:spcBef>
                <a:spcPts val="0"/>
              </a:spcBef>
              <a:spcAft>
                <a:spcPts val="0"/>
              </a:spcAft>
              <a:buClrTx/>
              <a:buSzTx/>
              <a:tabLst/>
              <a:defRPr/>
            </a:pPr>
            <a:r>
              <a:rPr lang="es-ES" sz="2400" b="1" kern="0" dirty="0">
                <a:solidFill>
                  <a:srgbClr val="25282A"/>
                </a:solidFill>
                <a:latin typeface="Century Gothic" panose="020B0502020202020204" pitchFamily="34" charset="0"/>
              </a:rPr>
              <a:t>IMPORTANTE. </a:t>
            </a:r>
            <a:r>
              <a:rPr lang="es-ES" sz="2400" kern="0" dirty="0">
                <a:solidFill>
                  <a:srgbClr val="25282A"/>
                </a:solidFill>
                <a:latin typeface="Century Gothic" panose="020B0502020202020204" pitchFamily="34" charset="0"/>
              </a:rPr>
              <a:t>Si no se formalizan los contratos de acuerdo con el (i), y tampoco se adaptan los estatutos para recoger las previsiones del (</a:t>
            </a:r>
            <a:r>
              <a:rPr lang="es-ES" sz="2400" kern="0" dirty="0" err="1">
                <a:solidFill>
                  <a:srgbClr val="25282A"/>
                </a:solidFill>
                <a:latin typeface="Century Gothic" panose="020B0502020202020204" pitchFamily="34" charset="0"/>
              </a:rPr>
              <a:t>ii</a:t>
            </a:r>
            <a:r>
              <a:rPr lang="es-ES" sz="2400" kern="0" dirty="0">
                <a:solidFill>
                  <a:srgbClr val="25282A"/>
                </a:solidFill>
                <a:latin typeface="Century Gothic" panose="020B0502020202020204" pitchFamily="34" charset="0"/>
              </a:rPr>
              <a:t>), se puede incurrir en </a:t>
            </a:r>
            <a:r>
              <a:rPr lang="es-ES" sz="2400" b="1" kern="0" dirty="0">
                <a:solidFill>
                  <a:srgbClr val="25282A"/>
                </a:solidFill>
                <a:latin typeface="Century Gothic" panose="020B0502020202020204" pitchFamily="34" charset="0"/>
              </a:rPr>
              <a:t>infracción </a:t>
            </a:r>
            <a:r>
              <a:rPr lang="es-ES" sz="2400" kern="0" dirty="0">
                <a:solidFill>
                  <a:srgbClr val="25282A"/>
                </a:solidFill>
                <a:latin typeface="Century Gothic" panose="020B0502020202020204" pitchFamily="34" charset="0"/>
              </a:rPr>
              <a:t>(artículo 23). </a:t>
            </a:r>
            <a:endParaRPr kumimoji="0" lang="es-ES" sz="2400" i="0"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R="0" lvl="0" algn="just" defTabSz="914400" eaLnBrk="1" fontAlgn="auto" latinLnBrk="0" hangingPunct="1">
              <a:lnSpc>
                <a:spcPct val="150000"/>
              </a:lnSpc>
              <a:spcBef>
                <a:spcPts val="0"/>
              </a:spcBef>
              <a:spcAft>
                <a:spcPts val="0"/>
              </a:spcAft>
              <a:buClrTx/>
              <a:buSzTx/>
              <a:tabLst/>
              <a:defRPr/>
            </a:pPr>
            <a:r>
              <a:rPr kumimoji="0" lang="es-ES" sz="3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	</a:t>
            </a:r>
            <a:endParaRPr lang="es-ES" dirty="0">
              <a:solidFill>
                <a:schemeClr val="tx1"/>
              </a:solidFill>
            </a:endParaRPr>
          </a:p>
        </p:txBody>
      </p:sp>
      <p:sp>
        <p:nvSpPr>
          <p:cNvPr id="16" name="Marcador de texto 11">
            <a:extLst>
              <a:ext uri="{FF2B5EF4-FFF2-40B4-BE49-F238E27FC236}">
                <a16:creationId xmlns:a16="http://schemas.microsoft.com/office/drawing/2014/main" id="{5A14D40A-F519-4FDD-93E1-F218586B59D4}"/>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02</a:t>
            </a:r>
          </a:p>
        </p:txBody>
      </p:sp>
    </p:spTree>
    <p:extLst>
      <p:ext uri="{BB962C8B-B14F-4D97-AF65-F5344CB8AC3E}">
        <p14:creationId xmlns:p14="http://schemas.microsoft.com/office/powerpoint/2010/main" val="1145197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157135" y="4575004"/>
            <a:ext cx="7938246" cy="1070146"/>
          </a:xfrm>
        </p:spPr>
        <p:txBody>
          <a:bodyPr/>
          <a:lstStyle/>
          <a:p>
            <a:r>
              <a:rPr lang="es-ES" dirty="0"/>
              <a:t>Análisis de las principales novedades</a:t>
            </a:r>
          </a:p>
        </p:txBody>
      </p:sp>
      <p:sp>
        <p:nvSpPr>
          <p:cNvPr id="5" name="Marcador de texto 4"/>
          <p:cNvSpPr>
            <a:spLocks noGrp="1"/>
          </p:cNvSpPr>
          <p:nvPr>
            <p:ph type="body" idx="29"/>
          </p:nvPr>
        </p:nvSpPr>
        <p:spPr/>
        <p:txBody>
          <a:bodyPr/>
          <a:lstStyle/>
          <a:p>
            <a:r>
              <a:rPr lang="es-ES" sz="4400" b="1" dirty="0"/>
              <a:t>Condiciones contractuales</a:t>
            </a:r>
          </a:p>
        </p:txBody>
      </p:sp>
      <p:pic>
        <p:nvPicPr>
          <p:cNvPr id="12" name="Marcador de posición de imagen 11">
            <a:extLst>
              <a:ext uri="{FF2B5EF4-FFF2-40B4-BE49-F238E27FC236}">
                <a16:creationId xmlns:a16="http://schemas.microsoft.com/office/drawing/2014/main" id="{B265D685-2F99-4FD9-8B62-CCC79D327884}"/>
              </a:ext>
            </a:extLst>
          </p:cNvPr>
          <p:cNvPicPr>
            <a:picLocks noGrp="1" noChangeAspect="1"/>
          </p:cNvPicPr>
          <p:nvPr>
            <p:ph type="pic" sz="quarter" idx="28"/>
          </p:nvPr>
        </p:nvPicPr>
        <p:blipFill rotWithShape="1">
          <a:blip r:embed="rId2"/>
          <a:srcRect l="19805" r="19805"/>
          <a:stretch/>
        </p:blipFill>
        <p:spPr/>
      </p:pic>
    </p:spTree>
    <p:extLst>
      <p:ext uri="{BB962C8B-B14F-4D97-AF65-F5344CB8AC3E}">
        <p14:creationId xmlns:p14="http://schemas.microsoft.com/office/powerpoint/2010/main" val="2224897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4935200" cy="1072763"/>
          </a:xfrm>
        </p:spPr>
        <p:txBody>
          <a:bodyPr/>
          <a:lstStyle/>
          <a:p>
            <a:r>
              <a:rPr lang="es-ES" sz="4800" dirty="0"/>
              <a:t>Condiciones contractuales: Objeto del contrato</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17</a:t>
            </a:fld>
            <a:endParaRPr lang="es-ES" dirty="0"/>
          </a:p>
        </p:txBody>
      </p:sp>
      <p:sp>
        <p:nvSpPr>
          <p:cNvPr id="9" name="Marcador de texto 11">
            <a:extLst>
              <a:ext uri="{FF2B5EF4-FFF2-40B4-BE49-F238E27FC236}">
                <a16:creationId xmlns:a16="http://schemas.microsoft.com/office/drawing/2014/main" id="{DB4D9A85-04FB-4967-ACCC-74AD3A7EB85E}"/>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03</a:t>
            </a:r>
          </a:p>
        </p:txBody>
      </p:sp>
      <p:sp>
        <p:nvSpPr>
          <p:cNvPr id="10" name="Rectángulo 9">
            <a:extLst>
              <a:ext uri="{FF2B5EF4-FFF2-40B4-BE49-F238E27FC236}">
                <a16:creationId xmlns:a16="http://schemas.microsoft.com/office/drawing/2014/main" id="{3B79FB1A-5D12-4355-9F98-042C9C65DE41}"/>
              </a:ext>
            </a:extLst>
          </p:cNvPr>
          <p:cNvSpPr/>
          <p:nvPr/>
        </p:nvSpPr>
        <p:spPr>
          <a:xfrm>
            <a:off x="3346450" y="3224132"/>
            <a:ext cx="14325600" cy="7277645"/>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Categorías y referencias (artículo 9.1.b)</a:t>
            </a:r>
          </a:p>
          <a:p>
            <a:pPr marL="0" marR="0" lvl="0" indent="0" defTabSz="914400" eaLnBrk="1" fontAlgn="auto" latinLnBrk="0" hangingPunct="1">
              <a:lnSpc>
                <a:spcPct val="100000"/>
              </a:lnSpc>
              <a:spcBef>
                <a:spcPts val="0"/>
              </a:spcBef>
              <a:spcAft>
                <a:spcPts val="0"/>
              </a:spcAft>
              <a:buClrTx/>
              <a:buSzTx/>
              <a:buFontTx/>
              <a:buNone/>
              <a:tabLst/>
              <a:defRPr/>
            </a:pPr>
            <a:endParaRPr lang="es-ES" sz="2600" dirty="0">
              <a:solidFill>
                <a:schemeClr val="tx1"/>
              </a:solidFill>
            </a:endParaRPr>
          </a:p>
          <a:p>
            <a:pPr marL="342900" marR="0" lvl="0" indent="-342900" algn="just" defTabSz="914400" eaLnBrk="1" fontAlgn="auto" latinLnBrk="0" hangingPunct="1">
              <a:lnSpc>
                <a:spcPct val="150000"/>
              </a:lnSpc>
              <a:spcBef>
                <a:spcPts val="0"/>
              </a:spcBef>
              <a:spcAft>
                <a:spcPts val="0"/>
              </a:spcAft>
              <a:buClrTx/>
              <a:buSzTx/>
              <a:buFont typeface="+mj-lt"/>
              <a:buAutoNum type="arabicPeriod"/>
              <a:tabLst/>
              <a:defRPr/>
            </a:pPr>
            <a:r>
              <a:rPr kumimoji="0" lang="es-ES" sz="2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Como novedad, habrá de indicarse las </a:t>
            </a:r>
            <a:r>
              <a:rPr kumimoji="0" lang="es-ES" sz="26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categorías y</a:t>
            </a:r>
            <a:r>
              <a:rPr kumimoji="0" lang="es-ES" sz="2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 </a:t>
            </a:r>
            <a:r>
              <a:rPr kumimoji="0" lang="es-ES" sz="26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referencias contratadas</a:t>
            </a:r>
            <a:r>
              <a:rPr kumimoji="0" lang="es-ES" sz="2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a:t>
            </a:r>
          </a:p>
          <a:p>
            <a:pPr marL="342900" marR="0" lvl="0" indent="-342900" algn="just" defTabSz="914400" eaLnBrk="1" fontAlgn="auto" latinLnBrk="0" hangingPunct="1">
              <a:lnSpc>
                <a:spcPct val="150000"/>
              </a:lnSpc>
              <a:spcBef>
                <a:spcPts val="0"/>
              </a:spcBef>
              <a:spcAft>
                <a:spcPts val="0"/>
              </a:spcAft>
              <a:buClrTx/>
              <a:buSzTx/>
              <a:buFont typeface="+mj-lt"/>
              <a:buAutoNum type="arabicPeriod"/>
              <a:tabLst/>
              <a:defRPr/>
            </a:pPr>
            <a:endParaRPr kumimoji="0" lang="es-ES" sz="2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342900" marR="0" lvl="0" indent="-342900" algn="just" defTabSz="914400" eaLnBrk="1" fontAlgn="auto" latinLnBrk="0" hangingPunct="1">
              <a:lnSpc>
                <a:spcPct val="150000"/>
              </a:lnSpc>
              <a:spcBef>
                <a:spcPts val="0"/>
              </a:spcBef>
              <a:spcAft>
                <a:spcPts val="0"/>
              </a:spcAft>
              <a:buClrTx/>
              <a:buSzTx/>
              <a:buFont typeface="+mj-lt"/>
              <a:buAutoNum type="arabicPeriod"/>
              <a:tabLst/>
              <a:defRPr/>
            </a:pPr>
            <a:r>
              <a:rPr kumimoji="0" lang="es-ES" sz="2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Aunque se habilita a que esta indicación se concrete en la orden de pedido, en su caso.</a:t>
            </a:r>
          </a:p>
        </p:txBody>
      </p:sp>
    </p:spTree>
    <p:extLst>
      <p:ext uri="{BB962C8B-B14F-4D97-AF65-F5344CB8AC3E}">
        <p14:creationId xmlns:p14="http://schemas.microsoft.com/office/powerpoint/2010/main" val="3178941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4935200" cy="1072763"/>
          </a:xfrm>
        </p:spPr>
        <p:txBody>
          <a:bodyPr/>
          <a:lstStyle/>
          <a:p>
            <a:r>
              <a:rPr lang="es-ES" sz="4800" dirty="0"/>
              <a:t>Condiciones contractuales: Precio (I)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18</a:t>
            </a:fld>
            <a:endParaRPr lang="es-ES" dirty="0"/>
          </a:p>
        </p:txBody>
      </p:sp>
      <p:sp>
        <p:nvSpPr>
          <p:cNvPr id="9" name="Marcador de texto 11">
            <a:extLst>
              <a:ext uri="{FF2B5EF4-FFF2-40B4-BE49-F238E27FC236}">
                <a16:creationId xmlns:a16="http://schemas.microsoft.com/office/drawing/2014/main" id="{DB4D9A85-04FB-4967-ACCC-74AD3A7EB85E}"/>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03</a:t>
            </a:r>
          </a:p>
        </p:txBody>
      </p:sp>
      <p:sp>
        <p:nvSpPr>
          <p:cNvPr id="10" name="Rectángulo 9">
            <a:extLst>
              <a:ext uri="{FF2B5EF4-FFF2-40B4-BE49-F238E27FC236}">
                <a16:creationId xmlns:a16="http://schemas.microsoft.com/office/drawing/2014/main" id="{3B79FB1A-5D12-4355-9F98-042C9C65DE41}"/>
              </a:ext>
            </a:extLst>
          </p:cNvPr>
          <p:cNvSpPr/>
          <p:nvPr/>
        </p:nvSpPr>
        <p:spPr>
          <a:xfrm>
            <a:off x="3346450" y="3224132"/>
            <a:ext cx="14325600" cy="7277645"/>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Factores  (artículo 9.1.c)</a:t>
            </a:r>
          </a:p>
          <a:p>
            <a:pPr marL="0" marR="0" lvl="0" indent="0" defTabSz="914400" eaLnBrk="1" fontAlgn="auto" latinLnBrk="0" hangingPunct="1">
              <a:lnSpc>
                <a:spcPct val="100000"/>
              </a:lnSpc>
              <a:spcBef>
                <a:spcPts val="0"/>
              </a:spcBef>
              <a:spcAft>
                <a:spcPts val="0"/>
              </a:spcAft>
              <a:buClrTx/>
              <a:buSzTx/>
              <a:buFontTx/>
              <a:buNone/>
              <a:tabLst/>
              <a:defRPr/>
            </a:pPr>
            <a:endParaRPr lang="es-ES" sz="2600" dirty="0">
              <a:solidFill>
                <a:schemeClr val="tx1"/>
              </a:solidFill>
            </a:endParaRPr>
          </a:p>
          <a:p>
            <a:pPr marL="0" marR="0" lvl="0" indent="0" algn="just" defTabSz="914400" eaLnBrk="1" fontAlgn="auto" latinLnBrk="0" hangingPunct="1">
              <a:lnSpc>
                <a:spcPct val="150000"/>
              </a:lnSpc>
              <a:spcBef>
                <a:spcPts val="0"/>
              </a:spcBef>
              <a:spcAft>
                <a:spcPts val="0"/>
              </a:spcAft>
              <a:buClrTx/>
              <a:buSzTx/>
              <a:buFontTx/>
              <a:buNone/>
              <a:tabLst/>
              <a:defRPr/>
            </a:pPr>
            <a:r>
              <a:rPr kumimoji="0" lang="es-ES" sz="2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Factores que pueden servir para determinar el precio:</a:t>
            </a:r>
          </a:p>
          <a:p>
            <a:pPr marL="0" marR="0" lvl="0" indent="0" algn="just" defTabSz="914400" eaLnBrk="1" fontAlgn="auto" latinLnBrk="0" hangingPunct="1">
              <a:lnSpc>
                <a:spcPct val="150000"/>
              </a:lnSpc>
              <a:spcBef>
                <a:spcPts val="0"/>
              </a:spcBef>
              <a:spcAft>
                <a:spcPts val="0"/>
              </a:spcAft>
              <a:buClrTx/>
              <a:buSzTx/>
              <a:buFontTx/>
              <a:buNone/>
              <a:tabLst/>
              <a:defRPr/>
            </a:pPr>
            <a:endParaRPr kumimoji="0" lang="es-ES" sz="2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1028700" marR="0" lvl="1"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 Ya no puede ser la evolución de la situación del mercado, el volumen entregado ni la calidad o composición del producto.</a:t>
            </a:r>
          </a:p>
          <a:p>
            <a:pPr marL="1028700" marR="0" lvl="1"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endParaRPr>
          </a:p>
          <a:p>
            <a:pPr marL="1028700" marR="0" lvl="1"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 En ningún caso pueden ser manipulables por el propio operador u otros operadores del sector.</a:t>
            </a:r>
          </a:p>
        </p:txBody>
      </p:sp>
    </p:spTree>
    <p:extLst>
      <p:ext uri="{BB962C8B-B14F-4D97-AF65-F5344CB8AC3E}">
        <p14:creationId xmlns:p14="http://schemas.microsoft.com/office/powerpoint/2010/main" val="2646798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4935200" cy="1072763"/>
          </a:xfrm>
        </p:spPr>
        <p:txBody>
          <a:bodyPr/>
          <a:lstStyle/>
          <a:p>
            <a:r>
              <a:rPr lang="es-ES" sz="4800" dirty="0"/>
              <a:t>Condiciones contractuales: Precio (II)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19</a:t>
            </a:fld>
            <a:endParaRPr lang="es-ES" dirty="0"/>
          </a:p>
        </p:txBody>
      </p:sp>
      <p:sp>
        <p:nvSpPr>
          <p:cNvPr id="9" name="Marcador de texto 11">
            <a:extLst>
              <a:ext uri="{FF2B5EF4-FFF2-40B4-BE49-F238E27FC236}">
                <a16:creationId xmlns:a16="http://schemas.microsoft.com/office/drawing/2014/main" id="{DB4D9A85-04FB-4967-ACCC-74AD3A7EB85E}"/>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03</a:t>
            </a:r>
          </a:p>
        </p:txBody>
      </p:sp>
      <p:sp>
        <p:nvSpPr>
          <p:cNvPr id="10" name="Rectángulo 9">
            <a:extLst>
              <a:ext uri="{FF2B5EF4-FFF2-40B4-BE49-F238E27FC236}">
                <a16:creationId xmlns:a16="http://schemas.microsoft.com/office/drawing/2014/main" id="{3B79FB1A-5D12-4355-9F98-042C9C65DE41}"/>
              </a:ext>
            </a:extLst>
          </p:cNvPr>
          <p:cNvSpPr/>
          <p:nvPr/>
        </p:nvSpPr>
        <p:spPr>
          <a:xfrm>
            <a:off x="3346450" y="3224132"/>
            <a:ext cx="14325600" cy="7277645"/>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Coste efectivo de producción (I) (artículo 9.1.c)</a:t>
            </a:r>
          </a:p>
          <a:p>
            <a:pPr marL="0" marR="0" lvl="0" indent="0" defTabSz="914400" eaLnBrk="1" fontAlgn="auto" latinLnBrk="0" hangingPunct="1">
              <a:lnSpc>
                <a:spcPct val="100000"/>
              </a:lnSpc>
              <a:spcBef>
                <a:spcPts val="0"/>
              </a:spcBef>
              <a:spcAft>
                <a:spcPts val="0"/>
              </a:spcAft>
              <a:buClrTx/>
              <a:buSzTx/>
              <a:buFontTx/>
              <a:buNone/>
              <a:tabLst/>
              <a:defRPr/>
            </a:pPr>
            <a:endParaRPr lang="es-ES" sz="2600" dirty="0">
              <a:solidFill>
                <a:schemeClr val="tx1"/>
              </a:solidFill>
            </a:endParaRPr>
          </a:p>
          <a:p>
            <a:pPr marL="571500" marR="0" lvl="0"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Culminación de la Ley 8/2020</a:t>
            </a:r>
          </a:p>
          <a:p>
            <a:pPr marL="571500" marR="0" lvl="0"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sng" strike="noStrike" kern="0" cap="none" spc="0" normalizeH="0" baseline="0" noProof="0" dirty="0">
                <a:ln>
                  <a:noFill/>
                </a:ln>
                <a:solidFill>
                  <a:srgbClr val="25282A"/>
                </a:solidFill>
                <a:effectLst/>
                <a:uLnTx/>
                <a:uFillTx/>
                <a:latin typeface="Century Gothic" panose="020B0502020202020204" pitchFamily="34" charset="0"/>
                <a:ea typeface="+mn-ea"/>
                <a:cs typeface="+mn-cs"/>
              </a:rPr>
              <a:t>El precio que tenga que percibir un </a:t>
            </a:r>
            <a:r>
              <a:rPr kumimoji="0" lang="es-ES" sz="2600" b="1" i="0" u="sng" strike="noStrike" kern="0" cap="none" spc="0" normalizeH="0" baseline="0" noProof="0" dirty="0">
                <a:ln>
                  <a:noFill/>
                </a:ln>
                <a:solidFill>
                  <a:srgbClr val="25282A"/>
                </a:solidFill>
                <a:effectLst/>
                <a:uLnTx/>
                <a:uFillTx/>
                <a:latin typeface="Century Gothic" panose="020B0502020202020204" pitchFamily="34" charset="0"/>
                <a:ea typeface="+mn-ea"/>
                <a:cs typeface="+mn-cs"/>
              </a:rPr>
              <a:t>productor primario </a:t>
            </a:r>
            <a:r>
              <a:rPr kumimoji="0" lang="es-ES" sz="2600" b="0" i="0" u="sng" strike="noStrike" kern="0" cap="none" spc="0" normalizeH="0" baseline="0" noProof="0" dirty="0">
                <a:ln>
                  <a:noFill/>
                </a:ln>
                <a:solidFill>
                  <a:srgbClr val="25282A"/>
                </a:solidFill>
                <a:effectLst/>
                <a:uLnTx/>
                <a:uFillTx/>
                <a:latin typeface="Century Gothic" panose="020B0502020202020204" pitchFamily="34" charset="0"/>
                <a:ea typeface="+mn-ea"/>
                <a:cs typeface="+mn-cs"/>
              </a:rPr>
              <a:t>debe ser </a:t>
            </a:r>
            <a:r>
              <a:rPr kumimoji="0" lang="es-ES" sz="2600" b="1" i="0" u="sng" strike="noStrike" kern="0" cap="none" spc="0" normalizeH="0" baseline="0" noProof="0" dirty="0">
                <a:ln>
                  <a:noFill/>
                </a:ln>
                <a:solidFill>
                  <a:srgbClr val="25282A"/>
                </a:solidFill>
                <a:effectLst/>
                <a:uLnTx/>
                <a:uFillTx/>
                <a:latin typeface="Century Gothic" panose="020B0502020202020204" pitchFamily="34" charset="0"/>
                <a:ea typeface="+mn-ea"/>
                <a:cs typeface="+mn-cs"/>
              </a:rPr>
              <a:t>superior</a:t>
            </a:r>
            <a:r>
              <a:rPr kumimoji="0" lang="es-ES" sz="2600" b="0" i="0" u="sng" strike="noStrike" kern="0" cap="none" spc="0" normalizeH="0" baseline="0" noProof="0" dirty="0">
                <a:ln>
                  <a:noFill/>
                </a:ln>
                <a:solidFill>
                  <a:srgbClr val="25282A"/>
                </a:solidFill>
                <a:effectLst/>
                <a:uLnTx/>
                <a:uFillTx/>
                <a:latin typeface="Century Gothic" panose="020B0502020202020204" pitchFamily="34" charset="0"/>
                <a:ea typeface="+mn-ea"/>
                <a:cs typeface="+mn-cs"/>
              </a:rPr>
              <a:t> al coste efectivo de producción.</a:t>
            </a:r>
          </a:p>
          <a:p>
            <a:pPr marL="571500" marR="0" lvl="0"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Para la determinación del coste efectivo de producción se ha incluido la precisión de tomar como referencia el conjunto de la producción comercializada para la totalidad o parte del ciclo económico o productivo, que se imputará en la forma en que el proveedor considere que mejor se ajusta a la calidad y características.</a:t>
            </a:r>
          </a:p>
          <a:p>
            <a:pPr marL="1485900" marR="0" lvl="2" indent="-571500" algn="just" defTabSz="91440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ES" sz="2300" b="0" i="1" u="none" strike="noStrike" kern="0" cap="none" spc="0" normalizeH="0" baseline="0" noProof="0" dirty="0">
                <a:ln>
                  <a:noFill/>
                </a:ln>
                <a:solidFill>
                  <a:sysClr val="windowText" lastClr="000000"/>
                </a:solidFill>
                <a:effectLst/>
                <a:uLnTx/>
                <a:uFillTx/>
                <a:latin typeface="Century Gothic"/>
                <a:ea typeface="+mn-ea"/>
                <a:cs typeface="+mn-cs"/>
              </a:rPr>
              <a:t>Se añade cierta flexibilidad y “realismo” a la situación anterior de cálculo del coste efectivo de producción.</a:t>
            </a:r>
          </a:p>
        </p:txBody>
      </p:sp>
    </p:spTree>
    <p:extLst>
      <p:ext uri="{BB962C8B-B14F-4D97-AF65-F5344CB8AC3E}">
        <p14:creationId xmlns:p14="http://schemas.microsoft.com/office/powerpoint/2010/main" val="2334363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650" y="2143943"/>
            <a:ext cx="7938246" cy="993946"/>
          </a:xfrm>
        </p:spPr>
        <p:txBody>
          <a:bodyPr/>
          <a:lstStyle/>
          <a:p>
            <a:endParaRPr lang="es-ES"/>
          </a:p>
        </p:txBody>
      </p:sp>
      <p:sp>
        <p:nvSpPr>
          <p:cNvPr id="3" name="Elipse 2"/>
          <p:cNvSpPr/>
          <p:nvPr/>
        </p:nvSpPr>
        <p:spPr>
          <a:xfrm>
            <a:off x="1149872" y="3659063"/>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t>1</a:t>
            </a:r>
          </a:p>
        </p:txBody>
      </p:sp>
      <p:sp>
        <p:nvSpPr>
          <p:cNvPr id="4" name="Elipse 3"/>
          <p:cNvSpPr/>
          <p:nvPr/>
        </p:nvSpPr>
        <p:spPr>
          <a:xfrm>
            <a:off x="1149872" y="4645188"/>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t>2</a:t>
            </a:r>
          </a:p>
        </p:txBody>
      </p:sp>
      <p:sp>
        <p:nvSpPr>
          <p:cNvPr id="5" name="Elipse 4"/>
          <p:cNvSpPr/>
          <p:nvPr/>
        </p:nvSpPr>
        <p:spPr>
          <a:xfrm>
            <a:off x="1149872" y="5607131"/>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t>3</a:t>
            </a:r>
          </a:p>
        </p:txBody>
      </p:sp>
      <p:sp>
        <p:nvSpPr>
          <p:cNvPr id="6" name="Elipse 5"/>
          <p:cNvSpPr/>
          <p:nvPr/>
        </p:nvSpPr>
        <p:spPr>
          <a:xfrm>
            <a:off x="1149872" y="6538813"/>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t>4</a:t>
            </a:r>
          </a:p>
        </p:txBody>
      </p:sp>
      <p:sp>
        <p:nvSpPr>
          <p:cNvPr id="7" name="Elipse 6"/>
          <p:cNvSpPr/>
          <p:nvPr/>
        </p:nvSpPr>
        <p:spPr>
          <a:xfrm>
            <a:off x="1149872" y="7542339"/>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t>5</a:t>
            </a:r>
          </a:p>
        </p:txBody>
      </p:sp>
      <p:sp>
        <p:nvSpPr>
          <p:cNvPr id="8" name="Elipse 7"/>
          <p:cNvSpPr/>
          <p:nvPr/>
        </p:nvSpPr>
        <p:spPr>
          <a:xfrm>
            <a:off x="1149872" y="8422930"/>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t>6</a:t>
            </a:r>
          </a:p>
        </p:txBody>
      </p:sp>
      <p:sp>
        <p:nvSpPr>
          <p:cNvPr id="23" name="CuadroTexto 22"/>
          <p:cNvSpPr txBox="1"/>
          <p:nvPr/>
        </p:nvSpPr>
        <p:spPr>
          <a:xfrm>
            <a:off x="2008766" y="4700071"/>
            <a:ext cx="7467600" cy="830997"/>
          </a:xfrm>
          <a:prstGeom prst="rect">
            <a:avLst/>
          </a:prstGeom>
          <a:noFill/>
        </p:spPr>
        <p:txBody>
          <a:bodyPr wrap="square" rtlCol="0">
            <a:spAutoFit/>
          </a:bodyPr>
          <a:lstStyle/>
          <a:p>
            <a:r>
              <a:rPr lang="es-ES" sz="2400" dirty="0"/>
              <a:t>Ampliación del ámbito de aplicación</a:t>
            </a:r>
          </a:p>
          <a:p>
            <a:r>
              <a:rPr lang="es-ES" sz="2400" dirty="0"/>
              <a:t> </a:t>
            </a:r>
          </a:p>
        </p:txBody>
      </p:sp>
      <p:sp>
        <p:nvSpPr>
          <p:cNvPr id="24" name="CuadroTexto 23"/>
          <p:cNvSpPr txBox="1"/>
          <p:nvPr/>
        </p:nvSpPr>
        <p:spPr>
          <a:xfrm>
            <a:off x="1999876" y="3748729"/>
            <a:ext cx="7467600" cy="461665"/>
          </a:xfrm>
          <a:prstGeom prst="rect">
            <a:avLst/>
          </a:prstGeom>
          <a:noFill/>
        </p:spPr>
        <p:txBody>
          <a:bodyPr wrap="square" rtlCol="0">
            <a:spAutoFit/>
          </a:bodyPr>
          <a:lstStyle/>
          <a:p>
            <a:r>
              <a:rPr lang="es-ES" sz="2400" dirty="0"/>
              <a:t>Introducción </a:t>
            </a:r>
          </a:p>
        </p:txBody>
      </p:sp>
      <p:sp>
        <p:nvSpPr>
          <p:cNvPr id="25" name="CuadroTexto 24"/>
          <p:cNvSpPr txBox="1"/>
          <p:nvPr/>
        </p:nvSpPr>
        <p:spPr>
          <a:xfrm>
            <a:off x="2032896" y="5696376"/>
            <a:ext cx="7467600" cy="830997"/>
          </a:xfrm>
          <a:prstGeom prst="rect">
            <a:avLst/>
          </a:prstGeom>
          <a:noFill/>
        </p:spPr>
        <p:txBody>
          <a:bodyPr wrap="square" rtlCol="0">
            <a:spAutoFit/>
          </a:bodyPr>
          <a:lstStyle/>
          <a:p>
            <a:r>
              <a:rPr lang="es-ES" sz="2400" dirty="0"/>
              <a:t>Condiciones contractuales</a:t>
            </a:r>
          </a:p>
          <a:p>
            <a:r>
              <a:rPr lang="es-ES" sz="2400" dirty="0"/>
              <a:t> </a:t>
            </a:r>
          </a:p>
        </p:txBody>
      </p:sp>
      <p:sp>
        <p:nvSpPr>
          <p:cNvPr id="26" name="CuadroTexto 25"/>
          <p:cNvSpPr txBox="1"/>
          <p:nvPr/>
        </p:nvSpPr>
        <p:spPr>
          <a:xfrm>
            <a:off x="2032896" y="6580088"/>
            <a:ext cx="7467600" cy="830997"/>
          </a:xfrm>
          <a:prstGeom prst="rect">
            <a:avLst/>
          </a:prstGeom>
          <a:noFill/>
        </p:spPr>
        <p:txBody>
          <a:bodyPr wrap="square" rtlCol="0">
            <a:spAutoFit/>
          </a:bodyPr>
          <a:lstStyle/>
          <a:p>
            <a:r>
              <a:rPr lang="es-ES" sz="2400" dirty="0"/>
              <a:t>Registro de contrato alimentarios</a:t>
            </a:r>
          </a:p>
          <a:p>
            <a:r>
              <a:rPr lang="es-ES" sz="2400" dirty="0"/>
              <a:t> </a:t>
            </a:r>
          </a:p>
        </p:txBody>
      </p:sp>
      <p:sp>
        <p:nvSpPr>
          <p:cNvPr id="27" name="CuadroTexto 26"/>
          <p:cNvSpPr txBox="1"/>
          <p:nvPr/>
        </p:nvSpPr>
        <p:spPr>
          <a:xfrm>
            <a:off x="2041786" y="7621778"/>
            <a:ext cx="7467600" cy="830997"/>
          </a:xfrm>
          <a:prstGeom prst="rect">
            <a:avLst/>
          </a:prstGeom>
          <a:noFill/>
        </p:spPr>
        <p:txBody>
          <a:bodyPr wrap="square" rtlCol="0">
            <a:spAutoFit/>
          </a:bodyPr>
          <a:lstStyle/>
          <a:p>
            <a:r>
              <a:rPr lang="es-ES" sz="2400" dirty="0"/>
              <a:t>Prácticas comerciales abusivas</a:t>
            </a:r>
          </a:p>
          <a:p>
            <a:r>
              <a:rPr lang="es-ES" sz="2400" dirty="0"/>
              <a:t> </a:t>
            </a:r>
          </a:p>
        </p:txBody>
      </p:sp>
      <p:sp>
        <p:nvSpPr>
          <p:cNvPr id="28" name="CuadroTexto 27"/>
          <p:cNvSpPr txBox="1"/>
          <p:nvPr/>
        </p:nvSpPr>
        <p:spPr>
          <a:xfrm>
            <a:off x="2041786" y="8505490"/>
            <a:ext cx="7467600" cy="830997"/>
          </a:xfrm>
          <a:prstGeom prst="rect">
            <a:avLst/>
          </a:prstGeom>
          <a:noFill/>
        </p:spPr>
        <p:txBody>
          <a:bodyPr wrap="square" rtlCol="0">
            <a:spAutoFit/>
          </a:bodyPr>
          <a:lstStyle/>
          <a:p>
            <a:r>
              <a:rPr lang="es-ES" sz="2400" dirty="0"/>
              <a:t>Potestad Sancionadora</a:t>
            </a:r>
          </a:p>
          <a:p>
            <a:r>
              <a:rPr lang="es-ES" sz="2400" dirty="0"/>
              <a:t> </a:t>
            </a:r>
          </a:p>
        </p:txBody>
      </p:sp>
      <p:sp>
        <p:nvSpPr>
          <p:cNvPr id="15" name="CuadroTexto 14">
            <a:extLst>
              <a:ext uri="{FF2B5EF4-FFF2-40B4-BE49-F238E27FC236}">
                <a16:creationId xmlns:a16="http://schemas.microsoft.com/office/drawing/2014/main" id="{6DE7076E-5DA1-4C81-A2FC-E0B9CCC193C8}"/>
              </a:ext>
            </a:extLst>
          </p:cNvPr>
          <p:cNvSpPr txBox="1"/>
          <p:nvPr/>
        </p:nvSpPr>
        <p:spPr>
          <a:xfrm>
            <a:off x="2041786" y="9389202"/>
            <a:ext cx="7467600" cy="830997"/>
          </a:xfrm>
          <a:prstGeom prst="rect">
            <a:avLst/>
          </a:prstGeom>
          <a:noFill/>
        </p:spPr>
        <p:txBody>
          <a:bodyPr wrap="square" rtlCol="0">
            <a:spAutoFit/>
          </a:bodyPr>
          <a:lstStyle/>
          <a:p>
            <a:r>
              <a:rPr lang="es-ES" sz="2400" dirty="0"/>
              <a:t>Disposiciones adicionales</a:t>
            </a:r>
          </a:p>
          <a:p>
            <a:r>
              <a:rPr lang="es-ES" sz="2400" dirty="0"/>
              <a:t> </a:t>
            </a:r>
          </a:p>
        </p:txBody>
      </p:sp>
      <p:sp>
        <p:nvSpPr>
          <p:cNvPr id="16" name="Elipse 15">
            <a:extLst>
              <a:ext uri="{FF2B5EF4-FFF2-40B4-BE49-F238E27FC236}">
                <a16:creationId xmlns:a16="http://schemas.microsoft.com/office/drawing/2014/main" id="{98CF01A1-4BA1-452C-B18B-270949629CC4}"/>
              </a:ext>
            </a:extLst>
          </p:cNvPr>
          <p:cNvSpPr/>
          <p:nvPr/>
        </p:nvSpPr>
        <p:spPr>
          <a:xfrm>
            <a:off x="1149872" y="9303521"/>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t>7</a:t>
            </a:r>
          </a:p>
        </p:txBody>
      </p:sp>
    </p:spTree>
    <p:extLst>
      <p:ext uri="{BB962C8B-B14F-4D97-AF65-F5344CB8AC3E}">
        <p14:creationId xmlns:p14="http://schemas.microsoft.com/office/powerpoint/2010/main" val="1393728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4935200" cy="1072763"/>
          </a:xfrm>
        </p:spPr>
        <p:txBody>
          <a:bodyPr/>
          <a:lstStyle/>
          <a:p>
            <a:r>
              <a:rPr lang="es-ES" sz="4800" dirty="0"/>
              <a:t>Condiciones contractuales: Precio (III)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20</a:t>
            </a:fld>
            <a:endParaRPr lang="es-ES" dirty="0"/>
          </a:p>
        </p:txBody>
      </p:sp>
      <p:sp>
        <p:nvSpPr>
          <p:cNvPr id="9" name="Marcador de texto 11">
            <a:extLst>
              <a:ext uri="{FF2B5EF4-FFF2-40B4-BE49-F238E27FC236}">
                <a16:creationId xmlns:a16="http://schemas.microsoft.com/office/drawing/2014/main" id="{DB4D9A85-04FB-4967-ACCC-74AD3A7EB85E}"/>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03</a:t>
            </a:r>
          </a:p>
        </p:txBody>
      </p:sp>
      <p:sp>
        <p:nvSpPr>
          <p:cNvPr id="10" name="Rectángulo 9">
            <a:extLst>
              <a:ext uri="{FF2B5EF4-FFF2-40B4-BE49-F238E27FC236}">
                <a16:creationId xmlns:a16="http://schemas.microsoft.com/office/drawing/2014/main" id="{3B79FB1A-5D12-4355-9F98-042C9C65DE41}"/>
              </a:ext>
            </a:extLst>
          </p:cNvPr>
          <p:cNvSpPr/>
          <p:nvPr/>
        </p:nvSpPr>
        <p:spPr>
          <a:xfrm>
            <a:off x="3346450" y="3224132"/>
            <a:ext cx="14325600" cy="7277645"/>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Coste efectivo de producción (II) (artículo 9.1.c)</a:t>
            </a:r>
          </a:p>
          <a:p>
            <a:pPr marL="0" marR="0" lvl="0" indent="0" defTabSz="914400" eaLnBrk="1" fontAlgn="auto" latinLnBrk="0" hangingPunct="1">
              <a:lnSpc>
                <a:spcPct val="100000"/>
              </a:lnSpc>
              <a:spcBef>
                <a:spcPts val="0"/>
              </a:spcBef>
              <a:spcAft>
                <a:spcPts val="0"/>
              </a:spcAft>
              <a:buClrTx/>
              <a:buSzTx/>
              <a:buFontTx/>
              <a:buNone/>
              <a:tabLst/>
              <a:defRPr/>
            </a:pPr>
            <a:endParaRPr lang="es-ES" sz="2600" dirty="0">
              <a:solidFill>
                <a:schemeClr val="tx1"/>
              </a:solidFill>
            </a:endParaRPr>
          </a:p>
          <a:p>
            <a:pPr marL="571500" marR="0" lvl="0"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Entre los costes a considerar para su cálculo se enumera: el coste de las semillas y plantas de viveros, fertilizantes, fitosanitarios, pesticidas, combustibles y energía, maquinaria, reparaciones, costes de riego, alimentos para los animales, gastos veterinarios, amortizaciones, intereses de los préstamos y productos financieros, trabajos contratados y mano de obra asalariada o aportado por el propio productor o por miembros de su unidad familiar.</a:t>
            </a:r>
          </a:p>
          <a:p>
            <a:pPr marL="571500" marR="0" lvl="0"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s-ES" sz="24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571500" marR="0" lvl="0"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Se ha suprimido, en este aspecto, la referencia a que en el caso de explotaciones agrarias se entenderán como factores objetivos para la determinación del coste efectivo de producción los datos publicados por el MAPA (</a:t>
            </a:r>
            <a:r>
              <a:rPr kumimoji="0" lang="es-ES" sz="2400" b="0" i="1"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con el riesgo de inconstitucionalidad que suponía dicha referencia</a:t>
            </a:r>
            <a:r>
              <a:rPr kumimoji="0" lang="es-ES" sz="24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198376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4935200" cy="1072763"/>
          </a:xfrm>
        </p:spPr>
        <p:txBody>
          <a:bodyPr/>
          <a:lstStyle/>
          <a:p>
            <a:r>
              <a:rPr lang="es-ES" sz="4800" dirty="0"/>
              <a:t>Condiciones contractuales: otras (I)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21</a:t>
            </a:fld>
            <a:endParaRPr lang="es-ES" dirty="0"/>
          </a:p>
        </p:txBody>
      </p:sp>
      <p:sp>
        <p:nvSpPr>
          <p:cNvPr id="9" name="Marcador de texto 11">
            <a:extLst>
              <a:ext uri="{FF2B5EF4-FFF2-40B4-BE49-F238E27FC236}">
                <a16:creationId xmlns:a16="http://schemas.microsoft.com/office/drawing/2014/main" id="{DB4D9A85-04FB-4967-ACCC-74AD3A7EB85E}"/>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03</a:t>
            </a:r>
          </a:p>
        </p:txBody>
      </p:sp>
      <p:sp>
        <p:nvSpPr>
          <p:cNvPr id="10" name="Rectángulo 9">
            <a:extLst>
              <a:ext uri="{FF2B5EF4-FFF2-40B4-BE49-F238E27FC236}">
                <a16:creationId xmlns:a16="http://schemas.microsoft.com/office/drawing/2014/main" id="{3B79FB1A-5D12-4355-9F98-042C9C65DE41}"/>
              </a:ext>
            </a:extLst>
          </p:cNvPr>
          <p:cNvSpPr/>
          <p:nvPr/>
        </p:nvSpPr>
        <p:spPr>
          <a:xfrm>
            <a:off x="3346450" y="3224132"/>
            <a:ext cx="14325600" cy="7277645"/>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Otras cuestiones que deben incluirse en los contratos (I)</a:t>
            </a:r>
          </a:p>
          <a:p>
            <a:pPr marL="0" marR="0" lvl="0" indent="0" defTabSz="914400" eaLnBrk="1" fontAlgn="auto" latinLnBrk="0" hangingPunct="1">
              <a:lnSpc>
                <a:spcPct val="100000"/>
              </a:lnSpc>
              <a:spcBef>
                <a:spcPts val="0"/>
              </a:spcBef>
              <a:spcAft>
                <a:spcPts val="0"/>
              </a:spcAft>
              <a:buClrTx/>
              <a:buSzTx/>
              <a:buFontTx/>
              <a:buNone/>
              <a:tabLst/>
              <a:defRPr/>
            </a:pPr>
            <a:endParaRPr lang="es-ES" sz="2600" dirty="0">
              <a:solidFill>
                <a:schemeClr val="tx1"/>
              </a:solidFill>
            </a:endParaRPr>
          </a:p>
          <a:p>
            <a:pPr marL="571500" marR="0" lvl="0"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8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Habrá de indicarse la </a:t>
            </a:r>
            <a:r>
              <a:rPr kumimoji="0" lang="es-ES" sz="28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fecha de entrada en vigor </a:t>
            </a:r>
            <a:r>
              <a:rPr kumimoji="0" lang="es-ES" sz="28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(artículo 9.1.h).</a:t>
            </a:r>
          </a:p>
          <a:p>
            <a:pPr marR="0" lvl="2" algn="just" defTabSz="914400" eaLnBrk="1" fontAlgn="auto" latinLnBrk="0" hangingPunct="1">
              <a:lnSpc>
                <a:spcPct val="150000"/>
              </a:lnSpc>
              <a:spcBef>
                <a:spcPts val="0"/>
              </a:spcBef>
              <a:spcAft>
                <a:spcPts val="0"/>
              </a:spcAft>
              <a:buClrTx/>
              <a:buSzTx/>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	</a:t>
            </a:r>
            <a:endParaRPr kumimoji="0" lang="es-ES" sz="36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571500" marR="0" lvl="0"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8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Obligación de recoger la forma de resolución de conflictos, con indicación de la corte de arbitraje o tribunal al que se someten (artículo 9.1.k). </a:t>
            </a: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	</a:t>
            </a:r>
          </a:p>
        </p:txBody>
      </p:sp>
    </p:spTree>
    <p:extLst>
      <p:ext uri="{BB962C8B-B14F-4D97-AF65-F5344CB8AC3E}">
        <p14:creationId xmlns:p14="http://schemas.microsoft.com/office/powerpoint/2010/main" val="965085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4935200" cy="1072763"/>
          </a:xfrm>
        </p:spPr>
        <p:txBody>
          <a:bodyPr/>
          <a:lstStyle/>
          <a:p>
            <a:r>
              <a:rPr lang="es-ES" sz="4800" dirty="0"/>
              <a:t>Condiciones contractuales: otras (II)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22</a:t>
            </a:fld>
            <a:endParaRPr lang="es-ES" dirty="0"/>
          </a:p>
        </p:txBody>
      </p:sp>
      <p:sp>
        <p:nvSpPr>
          <p:cNvPr id="9" name="Marcador de texto 11">
            <a:extLst>
              <a:ext uri="{FF2B5EF4-FFF2-40B4-BE49-F238E27FC236}">
                <a16:creationId xmlns:a16="http://schemas.microsoft.com/office/drawing/2014/main" id="{DB4D9A85-04FB-4967-ACCC-74AD3A7EB85E}"/>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03</a:t>
            </a:r>
          </a:p>
        </p:txBody>
      </p:sp>
      <p:sp>
        <p:nvSpPr>
          <p:cNvPr id="10" name="Rectángulo 9">
            <a:extLst>
              <a:ext uri="{FF2B5EF4-FFF2-40B4-BE49-F238E27FC236}">
                <a16:creationId xmlns:a16="http://schemas.microsoft.com/office/drawing/2014/main" id="{3B79FB1A-5D12-4355-9F98-042C9C65DE41}"/>
              </a:ext>
            </a:extLst>
          </p:cNvPr>
          <p:cNvSpPr/>
          <p:nvPr/>
        </p:nvSpPr>
        <p:spPr>
          <a:xfrm>
            <a:off x="3346450" y="3224132"/>
            <a:ext cx="14325600" cy="7277645"/>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Otras cuestiones que deben incluirse en los contratos (II)</a:t>
            </a:r>
          </a:p>
          <a:p>
            <a:pPr marL="0" marR="0" lvl="0" indent="0" defTabSz="914400" eaLnBrk="1" fontAlgn="auto" latinLnBrk="0" hangingPunct="1">
              <a:lnSpc>
                <a:spcPct val="100000"/>
              </a:lnSpc>
              <a:spcBef>
                <a:spcPts val="0"/>
              </a:spcBef>
              <a:spcAft>
                <a:spcPts val="0"/>
              </a:spcAft>
              <a:buClrTx/>
              <a:buSzTx/>
              <a:buFontTx/>
              <a:buNone/>
              <a:tabLst/>
              <a:defRPr/>
            </a:pPr>
            <a:endParaRPr lang="es-ES" sz="2600" dirty="0">
              <a:solidFill>
                <a:schemeClr val="tx1"/>
              </a:solidFill>
            </a:endParaRPr>
          </a:p>
          <a:p>
            <a:pPr marL="571500" marR="0" lvl="0"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También se deben regular las </a:t>
            </a:r>
            <a:r>
              <a:rPr kumimoji="0" lang="es-ES" sz="24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penalizaciones</a:t>
            </a:r>
            <a:r>
              <a:rPr kumimoji="0" lang="es-ES" sz="24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 en caso de incumplimiento (artículo 9.1.k). </a:t>
            </a:r>
          </a:p>
          <a:p>
            <a:pPr marL="571500" marR="0" lvl="0"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s-ES" sz="24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571500" marR="0" lvl="0"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Excepciones por </a:t>
            </a:r>
            <a:r>
              <a:rPr kumimoji="0" lang="es-ES" sz="24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causa de fuerza mayor </a:t>
            </a:r>
            <a:r>
              <a:rPr kumimoji="0" lang="es-ES" sz="24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(artículo 9.1.l).</a:t>
            </a:r>
          </a:p>
          <a:p>
            <a:pPr marL="571500" marR="0" lvl="0"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s-ES" sz="24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571500" marR="0" lvl="0"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Serán nulas las cláusulas y estipulaciones que incumplan la regla de respeto del coste efectivo de producción: se habilita al productor primario a exigir resarcimiento de daños y perjuicios en sede judicial (artículo 9.3).</a:t>
            </a:r>
          </a:p>
          <a:p>
            <a:pPr marL="571500" marR="0" lvl="0"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s-ES" sz="24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571500" marR="0" lvl="0"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La obligación de conservación de la documentación contractual se extiende de 2 a </a:t>
            </a:r>
            <a:r>
              <a:rPr kumimoji="0" lang="es-ES" sz="24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4 años </a:t>
            </a:r>
            <a:r>
              <a:rPr kumimoji="0" lang="es-ES" sz="24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(artículo 11).</a:t>
            </a:r>
            <a:endParaRPr kumimoji="0" lang="es-ES" sz="20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46530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4935200" cy="1072763"/>
          </a:xfrm>
        </p:spPr>
        <p:txBody>
          <a:bodyPr/>
          <a:lstStyle/>
          <a:p>
            <a:r>
              <a:rPr lang="es-ES" sz="4800" dirty="0"/>
              <a:t>Condiciones contractuales: Plazo de negociación</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23</a:t>
            </a:fld>
            <a:endParaRPr lang="es-ES" dirty="0"/>
          </a:p>
        </p:txBody>
      </p:sp>
      <p:sp>
        <p:nvSpPr>
          <p:cNvPr id="9" name="Marcador de texto 11">
            <a:extLst>
              <a:ext uri="{FF2B5EF4-FFF2-40B4-BE49-F238E27FC236}">
                <a16:creationId xmlns:a16="http://schemas.microsoft.com/office/drawing/2014/main" id="{DB4D9A85-04FB-4967-ACCC-74AD3A7EB85E}"/>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03</a:t>
            </a:r>
          </a:p>
        </p:txBody>
      </p:sp>
      <p:sp>
        <p:nvSpPr>
          <p:cNvPr id="10" name="Rectángulo 9">
            <a:extLst>
              <a:ext uri="{FF2B5EF4-FFF2-40B4-BE49-F238E27FC236}">
                <a16:creationId xmlns:a16="http://schemas.microsoft.com/office/drawing/2014/main" id="{3B79FB1A-5D12-4355-9F98-042C9C65DE41}"/>
              </a:ext>
            </a:extLst>
          </p:cNvPr>
          <p:cNvSpPr/>
          <p:nvPr/>
        </p:nvSpPr>
        <p:spPr>
          <a:xfrm>
            <a:off x="3346450" y="3224132"/>
            <a:ext cx="14325600" cy="7277645"/>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Nuevo artículo 9 bis</a:t>
            </a:r>
          </a:p>
          <a:p>
            <a:pPr marL="0" marR="0" lvl="0" indent="0" defTabSz="914400" eaLnBrk="1" fontAlgn="auto" latinLnBrk="0" hangingPunct="1">
              <a:lnSpc>
                <a:spcPct val="100000"/>
              </a:lnSpc>
              <a:spcBef>
                <a:spcPts val="0"/>
              </a:spcBef>
              <a:spcAft>
                <a:spcPts val="0"/>
              </a:spcAft>
              <a:buClrTx/>
              <a:buSzTx/>
              <a:buFontTx/>
              <a:buNone/>
              <a:tabLst/>
              <a:defRPr/>
            </a:pPr>
            <a:endParaRPr lang="es-ES" sz="2600" dirty="0">
              <a:solidFill>
                <a:schemeClr val="tx1"/>
              </a:solidFill>
            </a:endParaRPr>
          </a:p>
          <a:p>
            <a:pPr marL="571500" marR="0" lvl="0"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Del Senado ha salido esta enmienda que de forma sorpresiva señala que los contratos se deberán firmar en un plazo máximo de 3 meses desde el inicio de las negociaciones:</a:t>
            </a:r>
          </a:p>
          <a:p>
            <a:pPr marL="1028700" marR="0" lvl="1"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000" b="0" i="1" u="none" strike="noStrike" kern="0" cap="none" spc="0" normalizeH="0" baseline="0" noProof="0" dirty="0">
                <a:ln>
                  <a:noFill/>
                </a:ln>
                <a:solidFill>
                  <a:sysClr val="windowText" lastClr="000000"/>
                </a:solidFill>
                <a:effectLst/>
                <a:uLnTx/>
                <a:uFillTx/>
                <a:latin typeface="Century Gothic"/>
                <a:ea typeface="+mn-ea"/>
                <a:cs typeface="+mn-cs"/>
              </a:rPr>
              <a:t>Sin embargo, no se prevé ningún tipo sancionador específico para el incumplimiento de esta norma.</a:t>
            </a:r>
          </a:p>
          <a:p>
            <a:pPr marL="1028700" marR="0" lvl="1"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000" b="0" i="1" u="none" strike="noStrike" kern="0" cap="none" spc="0" normalizeH="0" baseline="0" noProof="0" dirty="0">
                <a:ln>
                  <a:noFill/>
                </a:ln>
                <a:solidFill>
                  <a:sysClr val="windowText" lastClr="000000"/>
                </a:solidFill>
                <a:effectLst/>
                <a:uLnTx/>
                <a:uFillTx/>
                <a:latin typeface="Century Gothic"/>
                <a:ea typeface="+mn-ea"/>
                <a:cs typeface="+mn-cs"/>
              </a:rPr>
              <a:t>Aún así, no pueden descartarse acciones en la vía civil por dilación indebida de las negociaciones (difícil augurar la postura de los tribunales civiles al respecto, por su carácter novedoso en este ámbito).</a:t>
            </a:r>
          </a:p>
          <a:p>
            <a:pPr marL="1028700" marR="0" lvl="1"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s-ES" sz="2000" b="0" i="0" u="none" strike="noStrike" kern="0" cap="none" spc="0" normalizeH="0" baseline="0" noProof="0" dirty="0">
              <a:ln>
                <a:noFill/>
              </a:ln>
              <a:solidFill>
                <a:sysClr val="windowText" lastClr="000000"/>
              </a:solidFill>
              <a:effectLst/>
              <a:uLnTx/>
              <a:uFillTx/>
              <a:latin typeface="Century Gothic"/>
              <a:ea typeface="+mn-ea"/>
              <a:cs typeface="+mn-cs"/>
            </a:endParaRPr>
          </a:p>
          <a:p>
            <a:pPr marL="571500" marR="0" lvl="0"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Se prevé que si estuviese prevista la renovación del contrato, las nuevas condiciones se pueden negociar hasta 2 meses con posterioridad al vencimiento.</a:t>
            </a:r>
          </a:p>
          <a:p>
            <a:pPr marL="1028700" marR="0" lvl="1"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0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Las partes </a:t>
            </a:r>
            <a:r>
              <a:rPr kumimoji="0" lang="es-ES" sz="2000" b="0" i="0" u="sng" strike="noStrike" kern="0" cap="none" spc="0" normalizeH="0" baseline="0" noProof="0" dirty="0">
                <a:ln>
                  <a:noFill/>
                </a:ln>
                <a:solidFill>
                  <a:srgbClr val="25282A"/>
                </a:solidFill>
                <a:effectLst/>
                <a:uLnTx/>
                <a:uFillTx/>
                <a:latin typeface="Century Gothic" panose="020B0502020202020204" pitchFamily="34" charset="0"/>
                <a:ea typeface="+mn-ea"/>
                <a:cs typeface="+mn-cs"/>
              </a:rPr>
              <a:t>pueden</a:t>
            </a:r>
            <a:r>
              <a:rPr kumimoji="0" lang="es-ES" sz="20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 pactar que las nuevas condiciones retrotraigan su efecto hasta el vencimiento de las anteriores: </a:t>
            </a:r>
            <a:r>
              <a:rPr kumimoji="0" lang="es-ES" sz="2000" b="0" i="1"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Gran inseguridad y numerosos problemas.</a:t>
            </a:r>
          </a:p>
        </p:txBody>
      </p:sp>
    </p:spTree>
    <p:extLst>
      <p:ext uri="{BB962C8B-B14F-4D97-AF65-F5344CB8AC3E}">
        <p14:creationId xmlns:p14="http://schemas.microsoft.com/office/powerpoint/2010/main" val="1213074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157135" y="4575004"/>
            <a:ext cx="7938246" cy="1070146"/>
          </a:xfrm>
        </p:spPr>
        <p:txBody>
          <a:bodyPr/>
          <a:lstStyle/>
          <a:p>
            <a:r>
              <a:rPr lang="es-ES" dirty="0"/>
              <a:t>Análisis de las principales novedades</a:t>
            </a:r>
          </a:p>
        </p:txBody>
      </p:sp>
      <p:sp>
        <p:nvSpPr>
          <p:cNvPr id="4" name="Marcador de texto 3"/>
          <p:cNvSpPr>
            <a:spLocks noGrp="1"/>
          </p:cNvSpPr>
          <p:nvPr>
            <p:ph type="body" idx="1"/>
          </p:nvPr>
        </p:nvSpPr>
        <p:spPr>
          <a:xfrm>
            <a:off x="1157135" y="9236075"/>
            <a:ext cx="4629198" cy="584572"/>
          </a:xfrm>
        </p:spPr>
        <p:txBody>
          <a:bodyPr/>
          <a:lstStyle/>
          <a:p>
            <a:r>
              <a:rPr lang="es-ES" dirty="0"/>
              <a:t>Artículo 11 bis</a:t>
            </a:r>
          </a:p>
        </p:txBody>
      </p:sp>
      <p:sp>
        <p:nvSpPr>
          <p:cNvPr id="5" name="Marcador de texto 4"/>
          <p:cNvSpPr>
            <a:spLocks noGrp="1"/>
          </p:cNvSpPr>
          <p:nvPr>
            <p:ph type="body" idx="29"/>
          </p:nvPr>
        </p:nvSpPr>
        <p:spPr/>
        <p:txBody>
          <a:bodyPr/>
          <a:lstStyle/>
          <a:p>
            <a:r>
              <a:rPr lang="es-ES" sz="4400" b="1" dirty="0"/>
              <a:t>Registro de contrato alimentarios</a:t>
            </a:r>
          </a:p>
        </p:txBody>
      </p:sp>
      <p:pic>
        <p:nvPicPr>
          <p:cNvPr id="12" name="Marcador de posición de imagen 11">
            <a:extLst>
              <a:ext uri="{FF2B5EF4-FFF2-40B4-BE49-F238E27FC236}">
                <a16:creationId xmlns:a16="http://schemas.microsoft.com/office/drawing/2014/main" id="{26C346B8-52E1-4217-9941-37B443A144FA}"/>
              </a:ext>
            </a:extLst>
          </p:cNvPr>
          <p:cNvPicPr>
            <a:picLocks noGrp="1" noChangeAspect="1"/>
          </p:cNvPicPr>
          <p:nvPr>
            <p:ph type="pic" sz="quarter" idx="28"/>
          </p:nvPr>
        </p:nvPicPr>
        <p:blipFill rotWithShape="1">
          <a:blip r:embed="rId2"/>
          <a:srcRect l="23217" r="23217"/>
          <a:stretch/>
        </p:blipFill>
        <p:spPr/>
      </p:pic>
    </p:spTree>
    <p:extLst>
      <p:ext uri="{BB962C8B-B14F-4D97-AF65-F5344CB8AC3E}">
        <p14:creationId xmlns:p14="http://schemas.microsoft.com/office/powerpoint/2010/main" val="19132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2725400" cy="1072763"/>
          </a:xfrm>
        </p:spPr>
        <p:txBody>
          <a:bodyPr/>
          <a:lstStyle/>
          <a:p>
            <a:r>
              <a:rPr lang="es-ES" sz="4800" dirty="0"/>
              <a:t>Registro de contratos alimentarios (I)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25</a:t>
            </a:fld>
            <a:endParaRPr lang="es-ES" dirty="0"/>
          </a:p>
        </p:txBody>
      </p:sp>
      <p:sp>
        <p:nvSpPr>
          <p:cNvPr id="9" name="Marcador de texto 11">
            <a:extLst>
              <a:ext uri="{FF2B5EF4-FFF2-40B4-BE49-F238E27FC236}">
                <a16:creationId xmlns:a16="http://schemas.microsoft.com/office/drawing/2014/main" id="{A1D49C1E-032C-4B03-A748-29FFA17BFA9C}"/>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04</a:t>
            </a:r>
          </a:p>
        </p:txBody>
      </p:sp>
      <p:sp>
        <p:nvSpPr>
          <p:cNvPr id="10" name="Rectángulo 9">
            <a:extLst>
              <a:ext uri="{FF2B5EF4-FFF2-40B4-BE49-F238E27FC236}">
                <a16:creationId xmlns:a16="http://schemas.microsoft.com/office/drawing/2014/main" id="{B5336515-E538-4367-BC93-45C2A11BD8C5}"/>
              </a:ext>
            </a:extLst>
          </p:cNvPr>
          <p:cNvSpPr/>
          <p:nvPr/>
        </p:nvSpPr>
        <p:spPr>
          <a:xfrm>
            <a:off x="3194050" y="3173230"/>
            <a:ext cx="14325600" cy="7277645"/>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Obligación de inscripción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Otras de las novedades fundamentales es la creación del Registro de contratos alimentarios.</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En este Registro se deberán inscribir todos los contratos alimentarios que se suscriban con los </a:t>
            </a:r>
            <a:r>
              <a:rPr kumimoji="0" lang="es-ES" sz="2600" b="0" i="0" u="sng" strike="noStrike" kern="0" cap="none" spc="0" normalizeH="0" baseline="0" noProof="0" dirty="0">
                <a:ln>
                  <a:noFill/>
                </a:ln>
                <a:solidFill>
                  <a:sysClr val="windowText" lastClr="000000"/>
                </a:solidFill>
                <a:effectLst/>
                <a:uLnTx/>
                <a:uFillTx/>
                <a:latin typeface="Century Gothic"/>
                <a:ea typeface="+mn-ea"/>
                <a:cs typeface="+mn-cs"/>
              </a:rPr>
              <a:t>productores </a:t>
            </a:r>
            <a:r>
              <a:rPr kumimoji="0" lang="es-ES" sz="2600" b="1" i="0" u="sng" strike="noStrike" kern="0" cap="none" spc="0" normalizeH="0" baseline="0" noProof="0" dirty="0">
                <a:ln>
                  <a:noFill/>
                </a:ln>
                <a:solidFill>
                  <a:sysClr val="windowText" lastClr="000000"/>
                </a:solidFill>
                <a:effectLst/>
                <a:uLnTx/>
                <a:uFillTx/>
                <a:latin typeface="Century Gothic"/>
                <a:ea typeface="+mn-ea"/>
                <a:cs typeface="+mn-cs"/>
              </a:rPr>
              <a:t>PRIMARIOS</a:t>
            </a: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 o con las agrupaciones de éstos.</a:t>
            </a:r>
          </a:p>
          <a:p>
            <a:pPr marL="2400300" marR="0" lvl="4" indent="-571500" algn="just" defTabSz="91440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También sus modificaciones.</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La obligación de inscripción corresponde al comprador.</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La inscripción se debe realizar </a:t>
            </a:r>
            <a:r>
              <a:rPr kumimoji="0" lang="es-ES" sz="2600" b="1" i="0" u="none" strike="noStrike" kern="0" cap="none" spc="0" normalizeH="0" baseline="0" noProof="0" dirty="0">
                <a:ln>
                  <a:noFill/>
                </a:ln>
                <a:solidFill>
                  <a:sysClr val="windowText" lastClr="000000"/>
                </a:solidFill>
                <a:effectLst/>
                <a:uLnTx/>
                <a:uFillTx/>
                <a:latin typeface="Century Gothic"/>
                <a:ea typeface="+mn-ea"/>
                <a:cs typeface="+mn-cs"/>
              </a:rPr>
              <a:t>antes de la entrega del producto objeto del contrato.</a:t>
            </a:r>
          </a:p>
        </p:txBody>
      </p:sp>
    </p:spTree>
    <p:extLst>
      <p:ext uri="{BB962C8B-B14F-4D97-AF65-F5344CB8AC3E}">
        <p14:creationId xmlns:p14="http://schemas.microsoft.com/office/powerpoint/2010/main" val="1463615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2725400" cy="1072763"/>
          </a:xfrm>
        </p:spPr>
        <p:txBody>
          <a:bodyPr/>
          <a:lstStyle/>
          <a:p>
            <a:r>
              <a:rPr lang="es-ES" sz="4800" dirty="0"/>
              <a:t>Registro de contratos alimentarios (II)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26</a:t>
            </a:fld>
            <a:endParaRPr lang="es-ES" dirty="0"/>
          </a:p>
        </p:txBody>
      </p:sp>
      <p:sp>
        <p:nvSpPr>
          <p:cNvPr id="9" name="Marcador de texto 11">
            <a:extLst>
              <a:ext uri="{FF2B5EF4-FFF2-40B4-BE49-F238E27FC236}">
                <a16:creationId xmlns:a16="http://schemas.microsoft.com/office/drawing/2014/main" id="{A1D49C1E-032C-4B03-A748-29FFA17BFA9C}"/>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04</a:t>
            </a:r>
          </a:p>
        </p:txBody>
      </p:sp>
      <p:sp>
        <p:nvSpPr>
          <p:cNvPr id="10" name="Rectángulo 9">
            <a:extLst>
              <a:ext uri="{FF2B5EF4-FFF2-40B4-BE49-F238E27FC236}">
                <a16:creationId xmlns:a16="http://schemas.microsoft.com/office/drawing/2014/main" id="{B5336515-E538-4367-BC93-45C2A11BD8C5}"/>
              </a:ext>
            </a:extLst>
          </p:cNvPr>
          <p:cNvSpPr/>
          <p:nvPr/>
        </p:nvSpPr>
        <p:spPr>
          <a:xfrm>
            <a:off x="3194050" y="3173230"/>
            <a:ext cx="14325600" cy="7277645"/>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Desarrollo reglamentario</a:t>
            </a:r>
          </a:p>
          <a:p>
            <a:pPr marL="0" marR="0" lvl="0" indent="0" defTabSz="914400" eaLnBrk="1" fontAlgn="auto" latinLnBrk="0" hangingPunct="1">
              <a:lnSpc>
                <a:spcPct val="100000"/>
              </a:lnSpc>
              <a:spcBef>
                <a:spcPts val="0"/>
              </a:spcBef>
              <a:spcAft>
                <a:spcPts val="0"/>
              </a:spcAft>
              <a:buClrTx/>
              <a:buSzTx/>
              <a:buFontTx/>
              <a:buNone/>
              <a:tabLst/>
              <a:defRPr/>
            </a:pPr>
            <a:endPar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1943100" lvl="3" indent="-571500" algn="just">
              <a:lnSpc>
                <a:spcPct val="150000"/>
              </a:lnSpc>
              <a:buFont typeface="Arial" panose="020B0604020202020204" pitchFamily="34" charset="0"/>
              <a:buChar char="•"/>
              <a:defRPr/>
            </a:pPr>
            <a:r>
              <a:rPr kumimoji="0" lang="es-ES" sz="2800" b="0" i="0" u="none" strike="noStrike" kern="0" cap="none" spc="0" normalizeH="0" baseline="0" noProof="0" dirty="0">
                <a:ln>
                  <a:noFill/>
                </a:ln>
                <a:solidFill>
                  <a:sysClr val="windowText" lastClr="000000"/>
                </a:solidFill>
                <a:effectLst/>
                <a:uLnTx/>
                <a:uFillTx/>
                <a:latin typeface="Century Gothic"/>
                <a:ea typeface="+mn-ea"/>
                <a:cs typeface="+mn-cs"/>
              </a:rPr>
              <a:t>Los medios electrónicos para ello quedan pendientes de regulación reglamentaria:</a:t>
            </a:r>
          </a:p>
          <a:p>
            <a:pPr marL="2857500" lvl="5" indent="-571500" algn="just">
              <a:lnSpc>
                <a:spcPct val="150000"/>
              </a:lnSpc>
              <a:buFont typeface="Courier New" panose="02070309020205020404" pitchFamily="49" charset="0"/>
              <a:buChar char="o"/>
              <a:defRPr/>
            </a:pPr>
            <a:r>
              <a:rPr kumimoji="0" lang="es-ES" sz="2800" b="0" i="0" u="none" strike="noStrike" kern="0" cap="none" spc="0" normalizeH="0" baseline="0" noProof="0" dirty="0">
                <a:ln>
                  <a:noFill/>
                </a:ln>
                <a:solidFill>
                  <a:sysClr val="windowText" lastClr="000000"/>
                </a:solidFill>
                <a:effectLst/>
                <a:uLnTx/>
                <a:uFillTx/>
                <a:latin typeface="Century Gothic"/>
                <a:ea typeface="+mn-ea"/>
                <a:cs typeface="+mn-cs"/>
              </a:rPr>
              <a:t>¡</a:t>
            </a:r>
            <a:r>
              <a:rPr kumimoji="0" lang="es-ES" sz="2800" b="0" i="1" u="none" strike="noStrike" kern="0" cap="none" spc="0" normalizeH="0" baseline="0" noProof="0" dirty="0">
                <a:ln>
                  <a:noFill/>
                </a:ln>
                <a:solidFill>
                  <a:sysClr val="windowText" lastClr="000000"/>
                </a:solidFill>
                <a:effectLst/>
                <a:uLnTx/>
                <a:uFillTx/>
                <a:latin typeface="Century Gothic"/>
                <a:ea typeface="+mn-ea"/>
                <a:cs typeface="+mn-cs"/>
              </a:rPr>
              <a:t>Atención al futuro reglamento! </a:t>
            </a:r>
          </a:p>
          <a:p>
            <a:pPr marL="3314700" lvl="6" indent="-571500" algn="just">
              <a:lnSpc>
                <a:spcPct val="150000"/>
              </a:lnSpc>
              <a:buFont typeface="Courier New" panose="02070309020205020404" pitchFamily="49" charset="0"/>
              <a:buChar char="o"/>
              <a:defRPr/>
            </a:pPr>
            <a:r>
              <a:rPr kumimoji="0" lang="es-ES" sz="2000" b="0" u="none" strike="noStrike" kern="0" cap="none" spc="0" normalizeH="0" baseline="0" noProof="0" dirty="0">
                <a:ln>
                  <a:noFill/>
                </a:ln>
                <a:solidFill>
                  <a:sysClr val="windowText" lastClr="000000"/>
                </a:solidFill>
                <a:effectLst/>
                <a:uLnTx/>
                <a:uFillTx/>
                <a:latin typeface="Century Gothic"/>
                <a:ea typeface="+mn-ea"/>
                <a:cs typeface="+mn-cs"/>
              </a:rPr>
              <a:t>El plazo de consulta pública finalizó el pasado 15 de julio. </a:t>
            </a:r>
            <a:r>
              <a:rPr kumimoji="0" lang="es-ES" sz="3200" b="0" i="1" u="none" strike="noStrike" kern="0" cap="none" spc="0" normalizeH="0" baseline="0" noProof="0" dirty="0">
                <a:ln>
                  <a:noFill/>
                </a:ln>
                <a:solidFill>
                  <a:sysClr val="windowText" lastClr="000000"/>
                </a:solidFill>
                <a:effectLst/>
                <a:uLnTx/>
                <a:uFillTx/>
                <a:latin typeface="Century Gothic"/>
                <a:ea typeface="+mn-ea"/>
                <a:cs typeface="+mn-cs"/>
              </a:rPr>
              <a:t>	</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s-ES" sz="3600" b="0" i="1" u="none" strike="noStrike" kern="0" cap="none" spc="0" normalizeH="0" baseline="0" noProof="0" dirty="0">
              <a:ln>
                <a:noFill/>
              </a:ln>
              <a:solidFill>
                <a:sysClr val="windowText" lastClr="000000"/>
              </a:solidFill>
              <a:effectLst/>
              <a:uLnTx/>
              <a:uFillTx/>
              <a:latin typeface="Century Gothic"/>
              <a:ea typeface="+mn-ea"/>
              <a:cs typeface="+mn-cs"/>
            </a:endParaRPr>
          </a:p>
          <a:p>
            <a:pPr marL="1943100" lvl="3" indent="-571500" algn="just">
              <a:lnSpc>
                <a:spcPct val="150000"/>
              </a:lnSpc>
              <a:buFont typeface="Arial" panose="020B0604020202020204" pitchFamily="34" charset="0"/>
              <a:buChar char="•"/>
              <a:defRPr/>
            </a:pPr>
            <a:r>
              <a:rPr kumimoji="0" lang="es-ES" sz="2800" b="0" i="0" u="sng" strike="noStrike" kern="0" cap="none" spc="0" normalizeH="0" baseline="0" noProof="0" dirty="0">
                <a:ln>
                  <a:noFill/>
                </a:ln>
                <a:solidFill>
                  <a:sysClr val="windowText" lastClr="000000"/>
                </a:solidFill>
                <a:effectLst/>
                <a:uLnTx/>
                <a:uFillTx/>
                <a:latin typeface="Century Gothic"/>
                <a:ea typeface="+mn-ea"/>
                <a:cs typeface="+mn-cs"/>
              </a:rPr>
              <a:t>La AICA tendrá acceso al Registro para realizar las comprobaciones pertinentes</a:t>
            </a:r>
            <a:r>
              <a:rPr kumimoji="0" lang="es-ES" sz="2800" b="0" i="0" u="none" strike="noStrike" kern="0" cap="none" spc="0" normalizeH="0" baseline="0" noProof="0" dirty="0">
                <a:ln>
                  <a:noFill/>
                </a:ln>
                <a:solidFill>
                  <a:sysClr val="windowText" lastClr="000000"/>
                </a:solidFill>
                <a:effectLst/>
                <a:uLnTx/>
                <a:uFillTx/>
                <a:latin typeface="Century Gothic"/>
                <a:ea typeface="+mn-ea"/>
                <a:cs typeface="+mn-cs"/>
              </a:rPr>
              <a:t>.</a:t>
            </a:r>
          </a:p>
        </p:txBody>
      </p:sp>
      <p:pic>
        <p:nvPicPr>
          <p:cNvPr id="6" name="Imagen 5">
            <a:extLst>
              <a:ext uri="{FF2B5EF4-FFF2-40B4-BE49-F238E27FC236}">
                <a16:creationId xmlns:a16="http://schemas.microsoft.com/office/drawing/2014/main" id="{F3ACE108-F855-4F6D-AE3E-2B3B78F8B5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6450" y="5400877"/>
            <a:ext cx="1273581" cy="780034"/>
          </a:xfrm>
          <a:prstGeom prst="rect">
            <a:avLst/>
          </a:prstGeom>
        </p:spPr>
      </p:pic>
      <p:pic>
        <p:nvPicPr>
          <p:cNvPr id="3" name="Imagen 2">
            <a:extLst>
              <a:ext uri="{FF2B5EF4-FFF2-40B4-BE49-F238E27FC236}">
                <a16:creationId xmlns:a16="http://schemas.microsoft.com/office/drawing/2014/main" id="{51B5DCE4-2E79-4DC8-89BD-81F17A458B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0222" y1="48444" x2="50222" y2="48444"/>
                        <a14:foregroundMark x1="49333" y1="68889" x2="49333" y2="68889"/>
                      </a14:backgroundRemoval>
                    </a14:imgEffect>
                  </a14:imgLayer>
                </a14:imgProps>
              </a:ext>
            </a:extLst>
          </a:blip>
          <a:stretch>
            <a:fillRect/>
          </a:stretch>
        </p:blipFill>
        <p:spPr>
          <a:xfrm>
            <a:off x="11652250" y="5806769"/>
            <a:ext cx="1207252" cy="1207252"/>
          </a:xfrm>
          <a:prstGeom prst="rect">
            <a:avLst/>
          </a:prstGeom>
        </p:spPr>
      </p:pic>
      <p:pic>
        <p:nvPicPr>
          <p:cNvPr id="5" name="Imagen 4">
            <a:extLst>
              <a:ext uri="{FF2B5EF4-FFF2-40B4-BE49-F238E27FC236}">
                <a16:creationId xmlns:a16="http://schemas.microsoft.com/office/drawing/2014/main" id="{263DE94A-3470-4DD8-9884-77A06DD84FE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21880" r="91320">
                        <a14:foregroundMark x1="46700" y1="26200" x2="46700" y2="26200"/>
                        <a14:foregroundMark x1="38100" y1="40800" x2="38100" y2="40800"/>
                        <a14:foregroundMark x1="42600" y1="40800" x2="42600" y2="40800"/>
                        <a14:foregroundMark x1="49300" y1="43400" x2="49300" y2="43400"/>
                        <a14:foregroundMark x1="42900" y1="52800" x2="42900" y2="52800"/>
                        <a14:foregroundMark x1="40200" y1="54200" x2="40200" y2="54200"/>
                        <a14:foregroundMark x1="48100" y1="60500" x2="48100" y2="60500"/>
                        <a14:foregroundMark x1="42600" y1="67900" x2="42600" y2="67900"/>
                        <a14:foregroundMark x1="40200" y1="71000" x2="40200" y2="71000"/>
                        <a14:foregroundMark x1="57300" y1="76300" x2="57300" y2="76300"/>
                      </a14:backgroundRemoval>
                    </a14:imgEffect>
                  </a14:imgLayer>
                </a14:imgProps>
              </a:ext>
            </a:extLst>
          </a:blip>
          <a:srcRect l="13200"/>
          <a:stretch/>
        </p:blipFill>
        <p:spPr>
          <a:xfrm>
            <a:off x="3498850" y="7584339"/>
            <a:ext cx="1457840" cy="1679539"/>
          </a:xfrm>
          <a:prstGeom prst="rect">
            <a:avLst/>
          </a:prstGeom>
        </p:spPr>
      </p:pic>
    </p:spTree>
    <p:extLst>
      <p:ext uri="{BB962C8B-B14F-4D97-AF65-F5344CB8AC3E}">
        <p14:creationId xmlns:p14="http://schemas.microsoft.com/office/powerpoint/2010/main" val="1969889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157135" y="4575004"/>
            <a:ext cx="7938246" cy="1070146"/>
          </a:xfrm>
        </p:spPr>
        <p:txBody>
          <a:bodyPr/>
          <a:lstStyle/>
          <a:p>
            <a:r>
              <a:rPr lang="es-ES" dirty="0"/>
              <a:t>Análisis de las principales novedades</a:t>
            </a:r>
          </a:p>
        </p:txBody>
      </p:sp>
      <p:sp>
        <p:nvSpPr>
          <p:cNvPr id="5" name="Marcador de texto 4"/>
          <p:cNvSpPr>
            <a:spLocks noGrp="1"/>
          </p:cNvSpPr>
          <p:nvPr>
            <p:ph type="body" idx="29"/>
          </p:nvPr>
        </p:nvSpPr>
        <p:spPr/>
        <p:txBody>
          <a:bodyPr/>
          <a:lstStyle/>
          <a:p>
            <a:r>
              <a:rPr lang="es-ES" sz="4400" b="1" dirty="0"/>
              <a:t>Prácticas comerciales abusivas</a:t>
            </a:r>
          </a:p>
        </p:txBody>
      </p:sp>
      <p:pic>
        <p:nvPicPr>
          <p:cNvPr id="6" name="Marcador de posición de imagen 5">
            <a:extLst>
              <a:ext uri="{FF2B5EF4-FFF2-40B4-BE49-F238E27FC236}">
                <a16:creationId xmlns:a16="http://schemas.microsoft.com/office/drawing/2014/main" id="{380F5A8B-9507-4BD1-9200-3A22CEFAFF73}"/>
              </a:ext>
            </a:extLst>
          </p:cNvPr>
          <p:cNvPicPr>
            <a:picLocks noGrp="1" noChangeAspect="1"/>
          </p:cNvPicPr>
          <p:nvPr>
            <p:ph type="pic" sz="quarter" idx="28"/>
          </p:nvPr>
        </p:nvPicPr>
        <p:blipFill rotWithShape="1">
          <a:blip r:embed="rId2"/>
          <a:srcRect l="15532" r="15532"/>
          <a:stretch/>
        </p:blipFill>
        <p:spPr/>
      </p:pic>
    </p:spTree>
    <p:extLst>
      <p:ext uri="{BB962C8B-B14F-4D97-AF65-F5344CB8AC3E}">
        <p14:creationId xmlns:p14="http://schemas.microsoft.com/office/powerpoint/2010/main" val="1920685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5FC9336E-42AE-4DCB-B361-1F5ABC74EF8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2088899" y="4830693"/>
            <a:ext cx="7881218" cy="4433185"/>
          </a:xfrm>
          <a:prstGeom prst="rect">
            <a:avLst/>
          </a:prstGeom>
        </p:spPr>
      </p:pic>
      <p:sp>
        <p:nvSpPr>
          <p:cNvPr id="13" name="Título 12"/>
          <p:cNvSpPr>
            <a:spLocks noGrp="1"/>
          </p:cNvSpPr>
          <p:nvPr>
            <p:ph type="title"/>
          </p:nvPr>
        </p:nvSpPr>
        <p:spPr>
          <a:xfrm>
            <a:off x="3346450" y="2045472"/>
            <a:ext cx="12725400" cy="1072763"/>
          </a:xfrm>
        </p:spPr>
        <p:txBody>
          <a:bodyPr/>
          <a:lstStyle/>
          <a:p>
            <a:r>
              <a:rPr lang="es-ES" sz="4750" dirty="0"/>
              <a:t>Prácticas comerciales abusivas (I)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28</a:t>
            </a:fld>
            <a:endParaRPr lang="es-ES" dirty="0"/>
          </a:p>
        </p:txBody>
      </p:sp>
      <p:sp>
        <p:nvSpPr>
          <p:cNvPr id="10" name="Marcador de texto 11">
            <a:extLst>
              <a:ext uri="{FF2B5EF4-FFF2-40B4-BE49-F238E27FC236}">
                <a16:creationId xmlns:a16="http://schemas.microsoft.com/office/drawing/2014/main" id="{729C8197-E542-4088-AA5F-712303AAE593}"/>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05</a:t>
            </a:r>
          </a:p>
        </p:txBody>
      </p:sp>
      <p:sp>
        <p:nvSpPr>
          <p:cNvPr id="11" name="Rectángulo 10">
            <a:extLst>
              <a:ext uri="{FF2B5EF4-FFF2-40B4-BE49-F238E27FC236}">
                <a16:creationId xmlns:a16="http://schemas.microsoft.com/office/drawing/2014/main" id="{FD74AB71-82AA-4995-BE4A-C344E9BB25F1}"/>
              </a:ext>
            </a:extLst>
          </p:cNvPr>
          <p:cNvSpPr/>
          <p:nvPr/>
        </p:nvSpPr>
        <p:spPr>
          <a:xfrm>
            <a:off x="3346450" y="3461386"/>
            <a:ext cx="9525000" cy="4737985"/>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30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Pactos sobre actividades promocionales (artículo 12 bis, apartado 4)</a:t>
            </a:r>
          </a:p>
          <a:p>
            <a:pPr marL="0" marR="0" lvl="0" indent="0" algn="just" defTabSz="914400" eaLnBrk="1" fontAlgn="auto" latinLnBrk="0" hangingPunct="1">
              <a:lnSpc>
                <a:spcPct val="100000"/>
              </a:lnSpc>
              <a:spcBef>
                <a:spcPts val="0"/>
              </a:spcBef>
              <a:spcAft>
                <a:spcPts val="0"/>
              </a:spcAft>
              <a:buClrTx/>
              <a:buSzTx/>
              <a:buFontTx/>
              <a:buNone/>
              <a:tabLst/>
              <a:defRPr/>
            </a:pPr>
            <a:endParaRPr lang="es-ES" sz="2850" b="1" kern="0" dirty="0">
              <a:solidFill>
                <a:srgbClr val="25282A"/>
              </a:solidFill>
              <a:latin typeface="Century Gothic" panose="020B0502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2800" b="0" i="0" u="none" strike="noStrike" kern="0" cap="none" spc="0" normalizeH="0" baseline="0" noProof="0" dirty="0">
                <a:ln>
                  <a:noFill/>
                </a:ln>
                <a:solidFill>
                  <a:sysClr val="windowText" lastClr="000000"/>
                </a:solidFill>
                <a:effectLst/>
                <a:uLnTx/>
                <a:uFillTx/>
                <a:latin typeface="Century Gothic"/>
                <a:ea typeface="+mn-ea"/>
                <a:cs typeface="+mn-cs"/>
              </a:rPr>
              <a:t>En el caso de realización de promociones se indicará, </a:t>
            </a:r>
            <a:r>
              <a:rPr kumimoji="0" lang="es-ES" sz="2800" b="0" i="0" u="sng" strike="noStrike" kern="0" cap="none" spc="0" normalizeH="0" baseline="0" noProof="0" dirty="0">
                <a:ln>
                  <a:noFill/>
                </a:ln>
                <a:solidFill>
                  <a:sysClr val="windowText" lastClr="000000"/>
                </a:solidFill>
                <a:effectLst/>
                <a:uLnTx/>
                <a:uFillTx/>
                <a:latin typeface="Century Gothic"/>
                <a:ea typeface="+mn-ea"/>
                <a:cs typeface="+mn-cs"/>
              </a:rPr>
              <a:t>de forma visible para el consumidor</a:t>
            </a:r>
            <a:r>
              <a:rPr kumimoji="0" lang="es-ES" sz="2800" b="0" i="0" u="none" strike="noStrike" kern="0" cap="none" spc="0" normalizeH="0" baseline="0" noProof="0" dirty="0">
                <a:ln>
                  <a:noFill/>
                </a:ln>
                <a:solidFill>
                  <a:sysClr val="windowText" lastClr="000000"/>
                </a:solidFill>
                <a:effectLst/>
                <a:uLnTx/>
                <a:uFillTx/>
                <a:latin typeface="Century Gothic"/>
                <a:ea typeface="+mn-ea"/>
                <a:cs typeface="+mn-cs"/>
              </a:rPr>
              <a:t>, el </a:t>
            </a:r>
            <a:r>
              <a:rPr kumimoji="0" lang="es-ES" sz="2800" b="0" i="0" u="sng" strike="noStrike" kern="0" cap="none" spc="0" normalizeH="0" baseline="0" noProof="0" dirty="0">
                <a:ln>
                  <a:noFill/>
                </a:ln>
                <a:solidFill>
                  <a:sysClr val="windowText" lastClr="000000"/>
                </a:solidFill>
                <a:effectLst/>
                <a:uLnTx/>
                <a:uFillTx/>
                <a:latin typeface="Century Gothic"/>
                <a:ea typeface="+mn-ea"/>
                <a:cs typeface="+mn-cs"/>
              </a:rPr>
              <a:t>precio</a:t>
            </a:r>
            <a:r>
              <a:rPr kumimoji="0" lang="es-ES" sz="2800" b="0" i="0" u="none" strike="noStrike" kern="0" cap="none" spc="0" normalizeH="0" baseline="0" noProof="0" dirty="0">
                <a:ln>
                  <a:noFill/>
                </a:ln>
                <a:solidFill>
                  <a:sysClr val="windowText" lastClr="000000"/>
                </a:solidFill>
                <a:effectLst/>
                <a:uLnTx/>
                <a:uFillTx/>
                <a:latin typeface="Century Gothic"/>
                <a:ea typeface="+mn-ea"/>
                <a:cs typeface="+mn-cs"/>
              </a:rPr>
              <a:t> real y la </a:t>
            </a:r>
            <a:r>
              <a:rPr kumimoji="0" lang="es-ES" sz="2800" b="0" i="0" u="sng" strike="noStrike" kern="0" cap="none" spc="0" normalizeH="0" baseline="0" noProof="0" dirty="0">
                <a:ln>
                  <a:noFill/>
                </a:ln>
                <a:solidFill>
                  <a:sysClr val="windowText" lastClr="000000"/>
                </a:solidFill>
                <a:effectLst/>
                <a:uLnTx/>
                <a:uFillTx/>
                <a:latin typeface="Century Gothic"/>
                <a:ea typeface="+mn-ea"/>
                <a:cs typeface="+mn-cs"/>
              </a:rPr>
              <a:t>causa</a:t>
            </a:r>
            <a:r>
              <a:rPr kumimoji="0" lang="es-ES" sz="2800" b="0" i="0" u="none" strike="noStrike" kern="0" cap="none" spc="0" normalizeH="0" baseline="0" noProof="0" dirty="0">
                <a:ln>
                  <a:noFill/>
                </a:ln>
                <a:solidFill>
                  <a:sysClr val="windowText" lastClr="000000"/>
                </a:solidFill>
                <a:effectLst/>
                <a:uLnTx/>
                <a:uFillTx/>
                <a:latin typeface="Century Gothic"/>
                <a:ea typeface="+mn-ea"/>
                <a:cs typeface="+mn-cs"/>
              </a:rPr>
              <a:t> que da origen a la promoción.</a:t>
            </a:r>
          </a:p>
        </p:txBody>
      </p:sp>
    </p:spTree>
    <p:extLst>
      <p:ext uri="{BB962C8B-B14F-4D97-AF65-F5344CB8AC3E}">
        <p14:creationId xmlns:p14="http://schemas.microsoft.com/office/powerpoint/2010/main" val="1912351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2725400" cy="1072763"/>
          </a:xfrm>
        </p:spPr>
        <p:txBody>
          <a:bodyPr/>
          <a:lstStyle/>
          <a:p>
            <a:r>
              <a:rPr lang="es-ES" sz="4750" dirty="0"/>
              <a:t>Prácticas comerciales abusivas (II)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29</a:t>
            </a:fld>
            <a:endParaRPr lang="es-ES" dirty="0"/>
          </a:p>
        </p:txBody>
      </p:sp>
      <p:sp>
        <p:nvSpPr>
          <p:cNvPr id="10" name="Marcador de texto 11">
            <a:extLst>
              <a:ext uri="{FF2B5EF4-FFF2-40B4-BE49-F238E27FC236}">
                <a16:creationId xmlns:a16="http://schemas.microsoft.com/office/drawing/2014/main" id="{729C8197-E542-4088-AA5F-712303AAE593}"/>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05</a:t>
            </a:r>
          </a:p>
        </p:txBody>
      </p:sp>
      <p:sp>
        <p:nvSpPr>
          <p:cNvPr id="11" name="Rectángulo 10">
            <a:extLst>
              <a:ext uri="{FF2B5EF4-FFF2-40B4-BE49-F238E27FC236}">
                <a16:creationId xmlns:a16="http://schemas.microsoft.com/office/drawing/2014/main" id="{FD74AB71-82AA-4995-BE4A-C344E9BB25F1}"/>
              </a:ext>
            </a:extLst>
          </p:cNvPr>
          <p:cNvSpPr/>
          <p:nvPr/>
        </p:nvSpPr>
        <p:spPr>
          <a:xfrm>
            <a:off x="3346450" y="3461386"/>
            <a:ext cx="14401800" cy="6957376"/>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Destrucción de valor en la cadena (artículo 12 ter)</a:t>
            </a:r>
          </a:p>
          <a:p>
            <a:pPr marL="0" marR="0" lvl="0" indent="0" algn="just" defTabSz="914400" eaLnBrk="1" fontAlgn="auto" latinLnBrk="0" hangingPunct="1">
              <a:lnSpc>
                <a:spcPct val="100000"/>
              </a:lnSpc>
              <a:spcBef>
                <a:spcPts val="0"/>
              </a:spcBef>
              <a:spcAft>
                <a:spcPts val="0"/>
              </a:spcAft>
              <a:buClrTx/>
              <a:buSzTx/>
              <a:buFontTx/>
              <a:buNone/>
              <a:tabLst/>
              <a:defRPr/>
            </a:pPr>
            <a:endParaRPr lang="es-ES" sz="2850" b="1" kern="0" dirty="0">
              <a:solidFill>
                <a:srgbClr val="25282A"/>
              </a:solidFill>
              <a:latin typeface="Century Gothic" panose="020B0502020202020204" pitchFamily="34" charset="0"/>
            </a:endParaRP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Los operadores que realicen la venta final no podrán ofertar un precio inferior al de adquisición.</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No se reputarán desleales las ventas de alimentos o productos alimenticios perecederos que se encuentren en una fecha próxima a su inutilización y se proporcione información sobre esta circunstancia.</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En ningún caso las ofertas conjuntas o los obsequios se podrán utilizar para eludir estas obligaciones.</a:t>
            </a:r>
          </a:p>
        </p:txBody>
      </p:sp>
    </p:spTree>
    <p:extLst>
      <p:ext uri="{BB962C8B-B14F-4D97-AF65-F5344CB8AC3E}">
        <p14:creationId xmlns:p14="http://schemas.microsoft.com/office/powerpoint/2010/main" val="2192796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ción de imagen 8">
            <a:extLst>
              <a:ext uri="{FF2B5EF4-FFF2-40B4-BE49-F238E27FC236}">
                <a16:creationId xmlns:a16="http://schemas.microsoft.com/office/drawing/2014/main" id="{F4D683DA-A7F6-4C60-9875-67C4E5DD9245}"/>
              </a:ext>
            </a:extLst>
          </p:cNvPr>
          <p:cNvPicPr>
            <a:picLocks noGrp="1" noChangeAspect="1"/>
          </p:cNvPicPr>
          <p:nvPr>
            <p:ph type="pic" sz="quarter" idx="28"/>
          </p:nvPr>
        </p:nvPicPr>
        <p:blipFill rotWithShape="1">
          <a:blip r:embed="rId2"/>
          <a:srcRect l="24268" r="24268"/>
          <a:stretch/>
        </p:blipFill>
        <p:spPr>
          <a:xfrm>
            <a:off x="10798175" y="0"/>
            <a:ext cx="9305925" cy="11301413"/>
          </a:xfrm>
        </p:spPr>
      </p:pic>
      <p:sp>
        <p:nvSpPr>
          <p:cNvPr id="3" name="Título 2"/>
          <p:cNvSpPr>
            <a:spLocks noGrp="1"/>
          </p:cNvSpPr>
          <p:nvPr>
            <p:ph type="title"/>
          </p:nvPr>
        </p:nvSpPr>
        <p:spPr/>
        <p:txBody>
          <a:bodyPr/>
          <a:lstStyle/>
          <a:p>
            <a:r>
              <a:rPr lang="es-ES" dirty="0"/>
              <a:t>Introducción</a:t>
            </a:r>
          </a:p>
        </p:txBody>
      </p:sp>
    </p:spTree>
    <p:extLst>
      <p:ext uri="{BB962C8B-B14F-4D97-AF65-F5344CB8AC3E}">
        <p14:creationId xmlns:p14="http://schemas.microsoft.com/office/powerpoint/2010/main" val="1684280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2725400" cy="1072763"/>
          </a:xfrm>
        </p:spPr>
        <p:txBody>
          <a:bodyPr/>
          <a:lstStyle/>
          <a:p>
            <a:r>
              <a:rPr lang="es-ES" sz="4750" dirty="0"/>
              <a:t>Prácticas comerciales abusivas (III)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30</a:t>
            </a:fld>
            <a:endParaRPr lang="es-ES" dirty="0"/>
          </a:p>
        </p:txBody>
      </p:sp>
      <p:sp>
        <p:nvSpPr>
          <p:cNvPr id="10" name="Marcador de texto 11">
            <a:extLst>
              <a:ext uri="{FF2B5EF4-FFF2-40B4-BE49-F238E27FC236}">
                <a16:creationId xmlns:a16="http://schemas.microsoft.com/office/drawing/2014/main" id="{729C8197-E542-4088-AA5F-712303AAE593}"/>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05</a:t>
            </a:r>
          </a:p>
        </p:txBody>
      </p:sp>
      <p:sp>
        <p:nvSpPr>
          <p:cNvPr id="11" name="Rectángulo 10">
            <a:extLst>
              <a:ext uri="{FF2B5EF4-FFF2-40B4-BE49-F238E27FC236}">
                <a16:creationId xmlns:a16="http://schemas.microsoft.com/office/drawing/2014/main" id="{FD74AB71-82AA-4995-BE4A-C344E9BB25F1}"/>
              </a:ext>
            </a:extLst>
          </p:cNvPr>
          <p:cNvSpPr/>
          <p:nvPr/>
        </p:nvSpPr>
        <p:spPr>
          <a:xfrm>
            <a:off x="3346450" y="3461386"/>
            <a:ext cx="9296400" cy="5469889"/>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0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Secretos comerciales (artículo 13)</a:t>
            </a:r>
          </a:p>
          <a:p>
            <a:pPr marL="0" marR="0" lvl="0" indent="0" algn="just" defTabSz="914400" eaLnBrk="1" fontAlgn="auto" latinLnBrk="0" hangingPunct="1">
              <a:lnSpc>
                <a:spcPct val="100000"/>
              </a:lnSpc>
              <a:spcBef>
                <a:spcPts val="0"/>
              </a:spcBef>
              <a:spcAft>
                <a:spcPts val="0"/>
              </a:spcAft>
              <a:buClrTx/>
              <a:buSzTx/>
              <a:buFontTx/>
              <a:buNone/>
              <a:tabLst/>
              <a:defRPr/>
            </a:pPr>
            <a:endParaRPr lang="es-ES" sz="2850" b="1" kern="0" dirty="0">
              <a:solidFill>
                <a:srgbClr val="25282A"/>
              </a:solidFill>
              <a:latin typeface="Century Gothic" panose="020B0502020202020204" pitchFamily="34" charset="0"/>
            </a:endParaRP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800" b="0" i="0" u="none" strike="noStrike" kern="0" cap="none" spc="0" normalizeH="0" baseline="0" noProof="0" dirty="0">
                <a:ln>
                  <a:noFill/>
                </a:ln>
                <a:solidFill>
                  <a:sysClr val="windowText" lastClr="000000"/>
                </a:solidFill>
                <a:effectLst/>
                <a:uLnTx/>
                <a:uFillTx/>
                <a:latin typeface="Century Gothic"/>
                <a:ea typeface="+mn-ea"/>
                <a:cs typeface="+mn-cs"/>
              </a:rPr>
              <a:t>Se sustituye el concepto de información comercial sensible por el de secretos empresariales.</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s-ES" sz="2800" b="0" i="0" u="none" strike="noStrike" kern="0" cap="none" spc="0" normalizeH="0" baseline="0" noProof="0" dirty="0">
              <a:ln>
                <a:noFill/>
              </a:ln>
              <a:solidFill>
                <a:sysClr val="windowText" lastClr="000000"/>
              </a:solidFill>
              <a:effectLst/>
              <a:uLnTx/>
              <a:uFillTx/>
              <a:latin typeface="Century Gothic"/>
              <a:ea typeface="+mn-ea"/>
              <a:cs typeface="+mn-cs"/>
            </a:endParaRP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800" b="0" i="0" u="none" strike="noStrike" kern="0" cap="none" spc="0" normalizeH="0" baseline="0" noProof="0" dirty="0">
                <a:ln>
                  <a:noFill/>
                </a:ln>
                <a:solidFill>
                  <a:sysClr val="windowText" lastClr="000000"/>
                </a:solidFill>
                <a:effectLst/>
                <a:uLnTx/>
                <a:uFillTx/>
                <a:latin typeface="Century Gothic"/>
                <a:ea typeface="+mn-ea"/>
                <a:cs typeface="+mn-cs"/>
              </a:rPr>
              <a:t>Más acotado y definido en la Ley 1/2019.</a:t>
            </a:r>
          </a:p>
        </p:txBody>
      </p:sp>
      <p:pic>
        <p:nvPicPr>
          <p:cNvPr id="3" name="Imagen 2">
            <a:extLst>
              <a:ext uri="{FF2B5EF4-FFF2-40B4-BE49-F238E27FC236}">
                <a16:creationId xmlns:a16="http://schemas.microsoft.com/office/drawing/2014/main" id="{AAF38C99-534F-46BD-AE44-33A39898F9B9}"/>
              </a:ext>
            </a:extLst>
          </p:cNvPr>
          <p:cNvPicPr>
            <a:picLocks noChangeAspect="1"/>
          </p:cNvPicPr>
          <p:nvPr/>
        </p:nvPicPr>
        <p:blipFill>
          <a:blip r:embed="rId2">
            <a:grayscl/>
          </a:blip>
          <a:stretch>
            <a:fillRect/>
          </a:stretch>
        </p:blipFill>
        <p:spPr>
          <a:xfrm rot="2655581">
            <a:off x="13768055" y="3198482"/>
            <a:ext cx="3962400" cy="3962400"/>
          </a:xfrm>
          <a:prstGeom prst="rect">
            <a:avLst/>
          </a:prstGeom>
        </p:spPr>
      </p:pic>
    </p:spTree>
    <p:extLst>
      <p:ext uri="{BB962C8B-B14F-4D97-AF65-F5344CB8AC3E}">
        <p14:creationId xmlns:p14="http://schemas.microsoft.com/office/powerpoint/2010/main" val="3287063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2725400" cy="1072763"/>
          </a:xfrm>
        </p:spPr>
        <p:txBody>
          <a:bodyPr/>
          <a:lstStyle/>
          <a:p>
            <a:r>
              <a:rPr lang="es-ES" sz="4750" dirty="0"/>
              <a:t>Prácticas comerciales abusivas (IV)</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31</a:t>
            </a:fld>
            <a:endParaRPr lang="es-ES" dirty="0"/>
          </a:p>
        </p:txBody>
      </p:sp>
      <p:sp>
        <p:nvSpPr>
          <p:cNvPr id="10" name="Marcador de texto 11">
            <a:extLst>
              <a:ext uri="{FF2B5EF4-FFF2-40B4-BE49-F238E27FC236}">
                <a16:creationId xmlns:a16="http://schemas.microsoft.com/office/drawing/2014/main" id="{729C8197-E542-4088-AA5F-712303AAE593}"/>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05</a:t>
            </a:r>
          </a:p>
        </p:txBody>
      </p:sp>
      <p:sp>
        <p:nvSpPr>
          <p:cNvPr id="11" name="Rectángulo 10">
            <a:extLst>
              <a:ext uri="{FF2B5EF4-FFF2-40B4-BE49-F238E27FC236}">
                <a16:creationId xmlns:a16="http://schemas.microsoft.com/office/drawing/2014/main" id="{FD74AB71-82AA-4995-BE4A-C344E9BB25F1}"/>
              </a:ext>
            </a:extLst>
          </p:cNvPr>
          <p:cNvSpPr/>
          <p:nvPr/>
        </p:nvSpPr>
        <p:spPr>
          <a:xfrm>
            <a:off x="3194050" y="3597275"/>
            <a:ext cx="14554200" cy="5469889"/>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0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Gestión de marcas (artículo 14)</a:t>
            </a:r>
          </a:p>
          <a:p>
            <a:pPr marL="0" marR="0" lvl="0" indent="0" algn="just" defTabSz="914400" eaLnBrk="1" fontAlgn="auto" latinLnBrk="0" hangingPunct="1">
              <a:lnSpc>
                <a:spcPct val="100000"/>
              </a:lnSpc>
              <a:spcBef>
                <a:spcPts val="0"/>
              </a:spcBef>
              <a:spcAft>
                <a:spcPts val="0"/>
              </a:spcAft>
              <a:buClrTx/>
              <a:buSzTx/>
              <a:buFontTx/>
              <a:buNone/>
              <a:tabLst/>
              <a:defRPr/>
            </a:pPr>
            <a:endParaRPr lang="es-ES" sz="2850" b="1" kern="0" dirty="0">
              <a:solidFill>
                <a:srgbClr val="25282A"/>
              </a:solidFill>
              <a:latin typeface="Century Gothic" panose="020B0502020202020204" pitchFamily="34" charset="0"/>
            </a:endParaRP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800" b="0" i="0" u="none" strike="noStrike" kern="0" cap="none" spc="0" normalizeH="0" baseline="0" noProof="0" dirty="0">
                <a:ln>
                  <a:noFill/>
                </a:ln>
                <a:solidFill>
                  <a:sysClr val="windowText" lastClr="000000"/>
                </a:solidFill>
                <a:effectLst/>
                <a:uLnTx/>
                <a:uFillTx/>
                <a:latin typeface="Century Gothic"/>
                <a:ea typeface="+mn-ea"/>
                <a:cs typeface="+mn-cs"/>
              </a:rPr>
              <a:t>Obligación de establecer unos criterios predeterminados para la gestión de categorías de productos en los que compitan marcas propias con las de terceros, evitando </a:t>
            </a:r>
            <a:r>
              <a:rPr kumimoji="0" lang="es-ES" sz="2800" b="1" i="0" u="none" strike="noStrike" kern="0" cap="none" spc="0" normalizeH="0" baseline="0" noProof="0" dirty="0">
                <a:ln>
                  <a:noFill/>
                </a:ln>
                <a:solidFill>
                  <a:sysClr val="windowText" lastClr="000000"/>
                </a:solidFill>
                <a:effectLst/>
                <a:uLnTx/>
                <a:uFillTx/>
                <a:latin typeface="Century Gothic"/>
                <a:ea typeface="+mn-ea"/>
                <a:cs typeface="+mn-cs"/>
              </a:rPr>
              <a:t>tratamientos desleales.</a:t>
            </a:r>
          </a:p>
          <a:p>
            <a:pPr marR="0" lvl="2" algn="just" defTabSz="914400" eaLnBrk="1" fontAlgn="auto" latinLnBrk="0" hangingPunct="1">
              <a:lnSpc>
                <a:spcPct val="150000"/>
              </a:lnSpc>
              <a:spcBef>
                <a:spcPts val="0"/>
              </a:spcBef>
              <a:spcAft>
                <a:spcPts val="0"/>
              </a:spcAft>
              <a:buClrTx/>
              <a:buSzTx/>
              <a:tabLst/>
              <a:defRPr/>
            </a:pPr>
            <a:endParaRPr kumimoji="0" lang="es-ES" sz="2800" b="1" i="0" u="none" strike="noStrike" kern="0" cap="none" spc="0" normalizeH="0" baseline="0" noProof="0" dirty="0">
              <a:ln>
                <a:noFill/>
              </a:ln>
              <a:solidFill>
                <a:sysClr val="windowText" lastClr="000000"/>
              </a:solidFill>
              <a:effectLst/>
              <a:uLnTx/>
              <a:uFillTx/>
              <a:latin typeface="Century Gothic"/>
              <a:ea typeface="+mn-ea"/>
              <a:cs typeface="+mn-cs"/>
            </a:endParaRP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800" b="0" i="0" u="none" strike="noStrike" kern="0" cap="none" spc="0" normalizeH="0" baseline="0" noProof="0" dirty="0">
                <a:ln>
                  <a:noFill/>
                </a:ln>
                <a:solidFill>
                  <a:sysClr val="windowText" lastClr="000000"/>
                </a:solidFill>
                <a:effectLst/>
                <a:uLnTx/>
                <a:uFillTx/>
                <a:latin typeface="Century Gothic"/>
                <a:ea typeface="+mn-ea"/>
                <a:cs typeface="+mn-cs"/>
              </a:rPr>
              <a:t>Se añade una nueva referencia a que los operadores actuarán de </a:t>
            </a:r>
            <a:r>
              <a:rPr kumimoji="0" lang="es-ES" sz="2800" b="1" i="0" u="none" strike="noStrike" kern="0" cap="none" spc="0" normalizeH="0" baseline="0" noProof="0" dirty="0">
                <a:ln>
                  <a:noFill/>
                </a:ln>
                <a:solidFill>
                  <a:sysClr val="windowText" lastClr="000000"/>
                </a:solidFill>
                <a:effectLst/>
                <a:uLnTx/>
                <a:uFillTx/>
                <a:latin typeface="Century Gothic"/>
                <a:ea typeface="+mn-ea"/>
                <a:cs typeface="+mn-cs"/>
              </a:rPr>
              <a:t>buena fe </a:t>
            </a:r>
            <a:r>
              <a:rPr kumimoji="0" lang="es-ES" sz="2800" b="0" i="0" u="none" strike="noStrike" kern="0" cap="none" spc="0" normalizeH="0" baseline="0" noProof="0" dirty="0">
                <a:ln>
                  <a:noFill/>
                </a:ln>
                <a:solidFill>
                  <a:sysClr val="windowText" lastClr="000000"/>
                </a:solidFill>
                <a:effectLst/>
                <a:uLnTx/>
                <a:uFillTx/>
                <a:latin typeface="Century Gothic"/>
                <a:ea typeface="+mn-ea"/>
                <a:cs typeface="+mn-cs"/>
              </a:rPr>
              <a:t>en la comercialización de las innovaciones relevantes de los productos de sus competidores.</a:t>
            </a:r>
          </a:p>
        </p:txBody>
      </p:sp>
    </p:spTree>
    <p:extLst>
      <p:ext uri="{BB962C8B-B14F-4D97-AF65-F5344CB8AC3E}">
        <p14:creationId xmlns:p14="http://schemas.microsoft.com/office/powerpoint/2010/main" val="695516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2725400" cy="1072763"/>
          </a:xfrm>
        </p:spPr>
        <p:txBody>
          <a:bodyPr/>
          <a:lstStyle/>
          <a:p>
            <a:r>
              <a:rPr lang="es-ES" sz="4750" dirty="0"/>
              <a:t>Prácticas comerciales abusivas (V)</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32</a:t>
            </a:fld>
            <a:endParaRPr lang="es-ES" dirty="0"/>
          </a:p>
        </p:txBody>
      </p:sp>
      <p:sp>
        <p:nvSpPr>
          <p:cNvPr id="10" name="Marcador de texto 11">
            <a:extLst>
              <a:ext uri="{FF2B5EF4-FFF2-40B4-BE49-F238E27FC236}">
                <a16:creationId xmlns:a16="http://schemas.microsoft.com/office/drawing/2014/main" id="{729C8197-E542-4088-AA5F-712303AAE593}"/>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05</a:t>
            </a:r>
          </a:p>
        </p:txBody>
      </p:sp>
      <p:sp>
        <p:nvSpPr>
          <p:cNvPr id="11" name="Rectángulo 10">
            <a:extLst>
              <a:ext uri="{FF2B5EF4-FFF2-40B4-BE49-F238E27FC236}">
                <a16:creationId xmlns:a16="http://schemas.microsoft.com/office/drawing/2014/main" id="{FD74AB71-82AA-4995-BE4A-C344E9BB25F1}"/>
              </a:ext>
            </a:extLst>
          </p:cNvPr>
          <p:cNvSpPr/>
          <p:nvPr/>
        </p:nvSpPr>
        <p:spPr>
          <a:xfrm>
            <a:off x="3194050" y="3200401"/>
            <a:ext cx="15087600" cy="6797674"/>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Nuevo catálogo de prácticas comerciales desleales: Prácticas </a:t>
            </a:r>
            <a:r>
              <a:rPr kumimoji="0" lang="es-ES" sz="2850" b="1" i="1"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negras</a:t>
            </a: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 (I) (artículo 14 bis, apartado 1)</a:t>
            </a:r>
          </a:p>
          <a:p>
            <a:pPr marL="0" marR="0" lvl="0" indent="0" algn="just" defTabSz="914400" eaLnBrk="1" fontAlgn="auto" latinLnBrk="0" hangingPunct="1">
              <a:lnSpc>
                <a:spcPct val="100000"/>
              </a:lnSpc>
              <a:spcBef>
                <a:spcPts val="0"/>
              </a:spcBef>
              <a:spcAft>
                <a:spcPts val="0"/>
              </a:spcAft>
              <a:buClrTx/>
              <a:buSzTx/>
              <a:buFontTx/>
              <a:buNone/>
              <a:tabLst/>
              <a:defRPr/>
            </a:pPr>
            <a:endParaRPr lang="es-ES" sz="2850" b="1" kern="0" dirty="0">
              <a:solidFill>
                <a:srgbClr val="25282A"/>
              </a:solidFill>
              <a:latin typeface="Century Gothic" panose="020B0502020202020204" pitchFamily="34" charset="0"/>
            </a:endParaRP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El incumplimiento de los </a:t>
            </a:r>
            <a:r>
              <a:rPr kumimoji="0" lang="es-ES" sz="2600" b="1" i="0" u="none" strike="noStrike" kern="0" cap="none" spc="0" normalizeH="0" baseline="0" noProof="0" dirty="0">
                <a:ln>
                  <a:noFill/>
                </a:ln>
                <a:solidFill>
                  <a:sysClr val="windowText" lastClr="000000"/>
                </a:solidFill>
                <a:effectLst/>
                <a:uLnTx/>
                <a:uFillTx/>
                <a:latin typeface="Century Gothic"/>
                <a:ea typeface="+mn-ea"/>
                <a:cs typeface="+mn-cs"/>
              </a:rPr>
              <a:t>plazos de pago</a:t>
            </a: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 previstos normativamente (a pesar de que dichas normas ya preveían su propio régimen sancionador).</a:t>
            </a:r>
          </a:p>
          <a:p>
            <a:pPr marL="914400" marR="0" lvl="2" indent="0" algn="just" defTabSz="914400" eaLnBrk="1" fontAlgn="auto" latinLnBrk="0" hangingPunct="1">
              <a:lnSpc>
                <a:spcPct val="150000"/>
              </a:lnSpc>
              <a:spcBef>
                <a:spcPts val="0"/>
              </a:spcBef>
              <a:spcAft>
                <a:spcPts val="0"/>
              </a:spcAft>
              <a:buClrTx/>
              <a:buSzTx/>
              <a:buFontTx/>
              <a:buNone/>
              <a:tabLst/>
              <a:defRPr/>
            </a:pPr>
            <a:endPar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endParaRP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La </a:t>
            </a:r>
            <a:r>
              <a:rPr kumimoji="0" lang="es-ES" sz="2600" b="1" i="0" u="none" strike="noStrike" kern="0" cap="none" spc="0" normalizeH="0" baseline="0" noProof="0" dirty="0">
                <a:ln>
                  <a:noFill/>
                </a:ln>
                <a:solidFill>
                  <a:sysClr val="windowText" lastClr="000000"/>
                </a:solidFill>
                <a:effectLst/>
                <a:uLnTx/>
                <a:uFillTx/>
                <a:latin typeface="Century Gothic"/>
                <a:ea typeface="+mn-ea"/>
                <a:cs typeface="+mn-cs"/>
              </a:rPr>
              <a:t>cancelación de un pedido </a:t>
            </a: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de productos perecederos dentro de los 30 días previos al momento señalado para su entrega.</a:t>
            </a:r>
          </a:p>
          <a:p>
            <a:pPr marL="914400" marR="0" lvl="2" indent="0" algn="just" defTabSz="914400" eaLnBrk="1" fontAlgn="auto" latinLnBrk="0" hangingPunct="1">
              <a:lnSpc>
                <a:spcPct val="150000"/>
              </a:lnSpc>
              <a:spcBef>
                <a:spcPts val="0"/>
              </a:spcBef>
              <a:spcAft>
                <a:spcPts val="0"/>
              </a:spcAft>
              <a:buClrTx/>
              <a:buSzTx/>
              <a:buFontTx/>
              <a:buNone/>
              <a:tabLst/>
              <a:defRPr/>
            </a:pPr>
            <a:endPar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endParaRP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1" i="0" u="none" strike="noStrike" kern="0" cap="none" spc="0" normalizeH="0" baseline="0" noProof="0" dirty="0">
                <a:ln>
                  <a:noFill/>
                </a:ln>
                <a:solidFill>
                  <a:sysClr val="windowText" lastClr="000000"/>
                </a:solidFill>
                <a:effectLst/>
                <a:uLnTx/>
                <a:uFillTx/>
                <a:latin typeface="Century Gothic"/>
                <a:ea typeface="+mn-ea"/>
                <a:cs typeface="+mn-cs"/>
              </a:rPr>
              <a:t>Modificación unilateral </a:t>
            </a: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de un contrato en lo que se refiere a frecuencia, método, lugar, calendario o volumen del suministro o la entrega de los productos agrícolas y alimentarios, las normas de calidad, las condiciones de pago o los precios.</a:t>
            </a:r>
          </a:p>
        </p:txBody>
      </p:sp>
    </p:spTree>
    <p:extLst>
      <p:ext uri="{BB962C8B-B14F-4D97-AF65-F5344CB8AC3E}">
        <p14:creationId xmlns:p14="http://schemas.microsoft.com/office/powerpoint/2010/main" val="3170249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2725400" cy="1072763"/>
          </a:xfrm>
        </p:spPr>
        <p:txBody>
          <a:bodyPr/>
          <a:lstStyle/>
          <a:p>
            <a:r>
              <a:rPr lang="es-ES" sz="4750" dirty="0"/>
              <a:t>Prácticas comerciales abusivas (VI)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33</a:t>
            </a:fld>
            <a:endParaRPr lang="es-ES" dirty="0"/>
          </a:p>
        </p:txBody>
      </p:sp>
      <p:sp>
        <p:nvSpPr>
          <p:cNvPr id="10" name="Marcador de texto 11">
            <a:extLst>
              <a:ext uri="{FF2B5EF4-FFF2-40B4-BE49-F238E27FC236}">
                <a16:creationId xmlns:a16="http://schemas.microsoft.com/office/drawing/2014/main" id="{729C8197-E542-4088-AA5F-712303AAE593}"/>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05</a:t>
            </a:r>
          </a:p>
        </p:txBody>
      </p:sp>
      <p:sp>
        <p:nvSpPr>
          <p:cNvPr id="11" name="Rectángulo 10">
            <a:extLst>
              <a:ext uri="{FF2B5EF4-FFF2-40B4-BE49-F238E27FC236}">
                <a16:creationId xmlns:a16="http://schemas.microsoft.com/office/drawing/2014/main" id="{FD74AB71-82AA-4995-BE4A-C344E9BB25F1}"/>
              </a:ext>
            </a:extLst>
          </p:cNvPr>
          <p:cNvSpPr/>
          <p:nvPr/>
        </p:nvSpPr>
        <p:spPr>
          <a:xfrm>
            <a:off x="3202940" y="3127510"/>
            <a:ext cx="15468600" cy="7218361"/>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Nuevo catálogo de prácticas comerciales desleales: Prácticas </a:t>
            </a:r>
            <a:r>
              <a:rPr kumimoji="0" lang="es-ES" sz="2850" b="1" i="1"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negras</a:t>
            </a: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 (II) (artículo 14 bis, apartado 1)</a:t>
            </a:r>
          </a:p>
          <a:p>
            <a:pPr marL="0" marR="0" lvl="0" indent="0" algn="just" defTabSz="914400" eaLnBrk="1" fontAlgn="auto" latinLnBrk="0" hangingPunct="1">
              <a:lnSpc>
                <a:spcPct val="100000"/>
              </a:lnSpc>
              <a:spcBef>
                <a:spcPts val="0"/>
              </a:spcBef>
              <a:spcAft>
                <a:spcPts val="0"/>
              </a:spcAft>
              <a:buClrTx/>
              <a:buSzTx/>
              <a:buFontTx/>
              <a:buNone/>
              <a:tabLst/>
              <a:defRPr/>
            </a:pPr>
            <a:endParaRPr lang="es-ES" sz="2850" b="1" kern="0" dirty="0">
              <a:solidFill>
                <a:srgbClr val="25282A"/>
              </a:solidFill>
              <a:latin typeface="Century Gothic" panose="020B0502020202020204" pitchFamily="34" charset="0"/>
            </a:endParaRP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La </a:t>
            </a:r>
            <a:r>
              <a:rPr kumimoji="0" lang="es-ES" sz="2400" b="1" i="0" u="none" strike="noStrike" kern="0" cap="none" spc="0" normalizeH="0" baseline="0" noProof="0" dirty="0">
                <a:ln>
                  <a:noFill/>
                </a:ln>
                <a:solidFill>
                  <a:sysClr val="windowText" lastClr="000000"/>
                </a:solidFill>
                <a:effectLst/>
                <a:uLnTx/>
                <a:uFillTx/>
                <a:latin typeface="Century Gothic"/>
                <a:ea typeface="+mn-ea"/>
                <a:cs typeface="+mn-cs"/>
              </a:rPr>
              <a:t>exigencia de pagos </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que no están relacionados con la venta de los productos agrícolas o alimentarios del proveedor.</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endParaRP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Que el comprador exija al proveedor que </a:t>
            </a:r>
            <a:r>
              <a:rPr kumimoji="0" lang="es-ES" sz="2400" b="1" i="0" u="none" strike="noStrike" kern="0" cap="none" spc="0" normalizeH="0" baseline="0" noProof="0" dirty="0">
                <a:ln>
                  <a:noFill/>
                </a:ln>
                <a:solidFill>
                  <a:sysClr val="windowText" lastClr="000000"/>
                </a:solidFill>
                <a:effectLst/>
                <a:uLnTx/>
                <a:uFillTx/>
                <a:latin typeface="Century Gothic"/>
                <a:ea typeface="+mn-ea"/>
                <a:cs typeface="+mn-cs"/>
              </a:rPr>
              <a:t>pague por el deterioro </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o la pérdida de productos, ocurridos en los locales del comprador o cuando la propiedad ya haya sido transferida al comprador, sin que dicho deterioro o pérdida se deban a negligencia o culpa del proveedor.</a:t>
            </a:r>
          </a:p>
        </p:txBody>
      </p:sp>
    </p:spTree>
    <p:extLst>
      <p:ext uri="{BB962C8B-B14F-4D97-AF65-F5344CB8AC3E}">
        <p14:creationId xmlns:p14="http://schemas.microsoft.com/office/powerpoint/2010/main" val="1029986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2725400" cy="1072763"/>
          </a:xfrm>
        </p:spPr>
        <p:txBody>
          <a:bodyPr/>
          <a:lstStyle/>
          <a:p>
            <a:r>
              <a:rPr lang="es-ES" sz="4750" dirty="0"/>
              <a:t>Prácticas comerciales abusivas (VII)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34</a:t>
            </a:fld>
            <a:endParaRPr lang="es-ES" dirty="0"/>
          </a:p>
        </p:txBody>
      </p:sp>
      <p:sp>
        <p:nvSpPr>
          <p:cNvPr id="10" name="Marcador de texto 11">
            <a:extLst>
              <a:ext uri="{FF2B5EF4-FFF2-40B4-BE49-F238E27FC236}">
                <a16:creationId xmlns:a16="http://schemas.microsoft.com/office/drawing/2014/main" id="{729C8197-E542-4088-AA5F-712303AAE593}"/>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05</a:t>
            </a:r>
          </a:p>
        </p:txBody>
      </p:sp>
      <p:sp>
        <p:nvSpPr>
          <p:cNvPr id="11" name="Rectángulo 10">
            <a:extLst>
              <a:ext uri="{FF2B5EF4-FFF2-40B4-BE49-F238E27FC236}">
                <a16:creationId xmlns:a16="http://schemas.microsoft.com/office/drawing/2014/main" id="{FD74AB71-82AA-4995-BE4A-C344E9BB25F1}"/>
              </a:ext>
            </a:extLst>
          </p:cNvPr>
          <p:cNvSpPr/>
          <p:nvPr/>
        </p:nvSpPr>
        <p:spPr>
          <a:xfrm>
            <a:off x="3202940" y="3127510"/>
            <a:ext cx="15468600" cy="7218361"/>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Nuevo catálogo de prácticas comerciales desleales: Prácticas </a:t>
            </a:r>
            <a:r>
              <a:rPr kumimoji="0" lang="es-ES" sz="2850" b="1" i="1"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negras</a:t>
            </a: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 (III) (artículo 14 bis, apartado 1)</a:t>
            </a:r>
          </a:p>
          <a:p>
            <a:pPr marL="0" marR="0" lvl="0" indent="0" algn="just" defTabSz="914400" eaLnBrk="1" fontAlgn="auto" latinLnBrk="0" hangingPunct="1">
              <a:lnSpc>
                <a:spcPct val="100000"/>
              </a:lnSpc>
              <a:spcBef>
                <a:spcPts val="0"/>
              </a:spcBef>
              <a:spcAft>
                <a:spcPts val="0"/>
              </a:spcAft>
              <a:buClrTx/>
              <a:buSzTx/>
              <a:buFontTx/>
              <a:buNone/>
              <a:tabLst/>
              <a:defRPr/>
            </a:pPr>
            <a:endParaRPr lang="es-ES" sz="2850" b="1" kern="0" dirty="0">
              <a:solidFill>
                <a:srgbClr val="25282A"/>
              </a:solidFill>
              <a:latin typeface="Century Gothic" panose="020B0502020202020204" pitchFamily="34" charset="0"/>
            </a:endParaRP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Que una de las partes se niegue a </a:t>
            </a:r>
            <a:r>
              <a:rPr kumimoji="0" lang="es-ES" sz="2600" b="1" i="0" u="none" strike="noStrike" kern="0" cap="none" spc="0" normalizeH="0" baseline="0" noProof="0" dirty="0">
                <a:ln>
                  <a:noFill/>
                </a:ln>
                <a:solidFill>
                  <a:sysClr val="windowText" lastClr="000000"/>
                </a:solidFill>
                <a:effectLst/>
                <a:uLnTx/>
                <a:uFillTx/>
                <a:latin typeface="Century Gothic"/>
                <a:ea typeface="+mn-ea"/>
                <a:cs typeface="+mn-cs"/>
              </a:rPr>
              <a:t>confirmar por escrito </a:t>
            </a: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los términos de un contrato acordado cuando lo solicite la otra parte.</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La adquisición, utilización o divulgación de </a:t>
            </a:r>
            <a:r>
              <a:rPr kumimoji="0" lang="es-ES" sz="2600" b="1" i="0" u="none" strike="noStrike" kern="0" cap="none" spc="0" normalizeH="0" baseline="0" noProof="0" dirty="0">
                <a:ln>
                  <a:noFill/>
                </a:ln>
                <a:solidFill>
                  <a:sysClr val="windowText" lastClr="000000"/>
                </a:solidFill>
                <a:effectLst/>
                <a:uLnTx/>
                <a:uFillTx/>
                <a:latin typeface="Century Gothic"/>
                <a:ea typeface="+mn-ea"/>
                <a:cs typeface="+mn-cs"/>
              </a:rPr>
              <a:t>secretos empresariales </a:t>
            </a: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de la otra parte ilícitamente.</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La amenaza, o la comisión, de </a:t>
            </a:r>
            <a:r>
              <a:rPr kumimoji="0" lang="es-ES" sz="2600" b="1" i="0" u="none" strike="noStrike" kern="0" cap="none" spc="0" normalizeH="0" baseline="0" noProof="0" dirty="0">
                <a:ln>
                  <a:noFill/>
                </a:ln>
                <a:solidFill>
                  <a:sysClr val="windowText" lastClr="000000"/>
                </a:solidFill>
                <a:effectLst/>
                <a:uLnTx/>
                <a:uFillTx/>
                <a:latin typeface="Century Gothic"/>
                <a:ea typeface="+mn-ea"/>
                <a:cs typeface="+mn-cs"/>
              </a:rPr>
              <a:t>represalias comerciales </a:t>
            </a: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contra la otra parte cuando ésta ejerza sus derechos.</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La transferencia al proveedor de los </a:t>
            </a:r>
            <a:r>
              <a:rPr kumimoji="0" lang="es-ES" sz="2600" b="1" i="0" u="none" strike="noStrike" kern="0" cap="none" spc="0" normalizeH="0" baseline="0" noProof="0" dirty="0">
                <a:ln>
                  <a:noFill/>
                </a:ln>
                <a:solidFill>
                  <a:sysClr val="windowText" lastClr="000000"/>
                </a:solidFill>
                <a:effectLst/>
                <a:uLnTx/>
                <a:uFillTx/>
                <a:latin typeface="Century Gothic"/>
                <a:ea typeface="+mn-ea"/>
                <a:cs typeface="+mn-cs"/>
              </a:rPr>
              <a:t>gastos derivados </a:t>
            </a: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de estudiar las </a:t>
            </a:r>
            <a:r>
              <a:rPr kumimoji="0" lang="es-ES" sz="2600" b="1" i="0" u="none" strike="noStrike" kern="0" cap="none" spc="0" normalizeH="0" baseline="0" noProof="0" dirty="0">
                <a:ln>
                  <a:noFill/>
                </a:ln>
                <a:solidFill>
                  <a:sysClr val="windowText" lastClr="000000"/>
                </a:solidFill>
                <a:effectLst/>
                <a:uLnTx/>
                <a:uFillTx/>
                <a:latin typeface="Century Gothic"/>
                <a:ea typeface="+mn-ea"/>
                <a:cs typeface="+mn-cs"/>
              </a:rPr>
              <a:t>reclamaciones</a:t>
            </a: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 de los clientes relativas a la venta de sus productos cuando la causa de las mismas no haya sido negligencia o culpa del proveedor.</a:t>
            </a:r>
          </a:p>
        </p:txBody>
      </p:sp>
    </p:spTree>
    <p:extLst>
      <p:ext uri="{BB962C8B-B14F-4D97-AF65-F5344CB8AC3E}">
        <p14:creationId xmlns:p14="http://schemas.microsoft.com/office/powerpoint/2010/main" val="3872359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2725400" cy="1072763"/>
          </a:xfrm>
        </p:spPr>
        <p:txBody>
          <a:bodyPr/>
          <a:lstStyle/>
          <a:p>
            <a:r>
              <a:rPr lang="es-ES" sz="4750" dirty="0"/>
              <a:t>Prácticas comerciales abusivas (VIII)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35</a:t>
            </a:fld>
            <a:endParaRPr lang="es-ES" dirty="0"/>
          </a:p>
        </p:txBody>
      </p:sp>
      <p:sp>
        <p:nvSpPr>
          <p:cNvPr id="10" name="Marcador de texto 11">
            <a:extLst>
              <a:ext uri="{FF2B5EF4-FFF2-40B4-BE49-F238E27FC236}">
                <a16:creationId xmlns:a16="http://schemas.microsoft.com/office/drawing/2014/main" id="{729C8197-E542-4088-AA5F-712303AAE593}"/>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05</a:t>
            </a:r>
          </a:p>
        </p:txBody>
      </p:sp>
      <p:sp>
        <p:nvSpPr>
          <p:cNvPr id="11" name="Rectángulo 10">
            <a:extLst>
              <a:ext uri="{FF2B5EF4-FFF2-40B4-BE49-F238E27FC236}">
                <a16:creationId xmlns:a16="http://schemas.microsoft.com/office/drawing/2014/main" id="{FD74AB71-82AA-4995-BE4A-C344E9BB25F1}"/>
              </a:ext>
            </a:extLst>
          </p:cNvPr>
          <p:cNvSpPr/>
          <p:nvPr/>
        </p:nvSpPr>
        <p:spPr>
          <a:xfrm>
            <a:off x="3202940" y="3127510"/>
            <a:ext cx="15468600" cy="7784965"/>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Nuevo catálogo de prácticas comerciales desleales: Prácticas </a:t>
            </a:r>
            <a:r>
              <a:rPr kumimoji="0" lang="es-ES" sz="2850" b="1" i="1"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grises </a:t>
            </a: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(artículo 14 bis, apartado 2). Estarán prohibidas salvo que se hubieran acordado de forma clara y sin ambigüedad.</a:t>
            </a:r>
          </a:p>
          <a:p>
            <a:pPr marL="0" marR="0" lvl="0" indent="0" algn="just" defTabSz="914400" eaLnBrk="1" fontAlgn="auto" latinLnBrk="0" hangingPunct="1">
              <a:lnSpc>
                <a:spcPct val="100000"/>
              </a:lnSpc>
              <a:spcBef>
                <a:spcPts val="0"/>
              </a:spcBef>
              <a:spcAft>
                <a:spcPts val="0"/>
              </a:spcAft>
              <a:buClrTx/>
              <a:buSzTx/>
              <a:buFontTx/>
              <a:buNone/>
              <a:tabLst/>
              <a:defRPr/>
            </a:pPr>
            <a:endParaRPr lang="es-ES" sz="2850" b="1" kern="0" dirty="0">
              <a:solidFill>
                <a:srgbClr val="25282A"/>
              </a:solidFill>
              <a:latin typeface="Century Gothic" panose="020B0502020202020204" pitchFamily="34" charset="0"/>
            </a:endParaRP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Exigir un </a:t>
            </a:r>
            <a:r>
              <a:rPr kumimoji="0" lang="es-ES" sz="2400" b="1" i="0" u="none" strike="noStrike" kern="0" cap="none" spc="0" normalizeH="0" baseline="0" noProof="0" dirty="0">
                <a:ln>
                  <a:noFill/>
                </a:ln>
                <a:solidFill>
                  <a:sysClr val="windowText" lastClr="000000"/>
                </a:solidFill>
                <a:effectLst/>
                <a:uLnTx/>
                <a:uFillTx/>
                <a:latin typeface="Century Gothic"/>
                <a:ea typeface="+mn-ea"/>
                <a:cs typeface="+mn-cs"/>
              </a:rPr>
              <a:t>pago como condición por el almacenamiento</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 la exposición o la inclusión en una lista con las referencias de sus productos o su puesta a disposición en el mercado.</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Exigir a la otra parte que asuma total o parcialmente el </a:t>
            </a:r>
            <a:r>
              <a:rPr kumimoji="0" lang="es-ES" sz="2400" b="1" i="0" u="none" strike="noStrike" kern="0" cap="none" spc="0" normalizeH="0" baseline="0" noProof="0" dirty="0">
                <a:ln>
                  <a:noFill/>
                </a:ln>
                <a:solidFill>
                  <a:sysClr val="windowText" lastClr="000000"/>
                </a:solidFill>
                <a:effectLst/>
                <a:uLnTx/>
                <a:uFillTx/>
                <a:latin typeface="Century Gothic"/>
                <a:ea typeface="+mn-ea"/>
                <a:cs typeface="+mn-cs"/>
              </a:rPr>
              <a:t>coste de aquellos descuentos </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de los productos vendidos como parte de una promoción, a menos que, antes de una la misma, se especifique la duración de la misma y la cantidad prevista de productos que vayan a encargarse a precio con descuento.</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Exigir al proveedor que </a:t>
            </a:r>
            <a:r>
              <a:rPr kumimoji="0" lang="es-ES" sz="2400" b="1" i="0" u="none" strike="noStrike" kern="0" cap="none" spc="0" normalizeH="0" baseline="0" noProof="0" dirty="0">
                <a:ln>
                  <a:noFill/>
                </a:ln>
                <a:solidFill>
                  <a:sysClr val="windowText" lastClr="000000"/>
                </a:solidFill>
                <a:effectLst/>
                <a:uLnTx/>
                <a:uFillTx/>
                <a:latin typeface="Century Gothic"/>
                <a:ea typeface="+mn-ea"/>
                <a:cs typeface="+mn-cs"/>
              </a:rPr>
              <a:t>pague por la publicidad </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realizada por el comprador.</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Exigir al proveedor que </a:t>
            </a:r>
            <a:r>
              <a:rPr kumimoji="0" lang="es-ES" sz="2400" b="1" i="0" u="none" strike="noStrike" kern="0" cap="none" spc="0" normalizeH="0" baseline="0" noProof="0" dirty="0">
                <a:ln>
                  <a:noFill/>
                </a:ln>
                <a:solidFill>
                  <a:sysClr val="windowText" lastClr="000000"/>
                </a:solidFill>
                <a:effectLst/>
                <a:uLnTx/>
                <a:uFillTx/>
                <a:latin typeface="Century Gothic"/>
                <a:ea typeface="+mn-ea"/>
                <a:cs typeface="+mn-cs"/>
              </a:rPr>
              <a:t>pague por la comercialización </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de sus productos.</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Exigir al comprador que </a:t>
            </a:r>
            <a:r>
              <a:rPr kumimoji="0" lang="es-ES" sz="2400" b="1" i="0" u="none" strike="noStrike" kern="0" cap="none" spc="0" normalizeH="0" baseline="0" noProof="0" dirty="0">
                <a:ln>
                  <a:noFill/>
                </a:ln>
                <a:solidFill>
                  <a:sysClr val="windowText" lastClr="000000"/>
                </a:solidFill>
                <a:effectLst/>
                <a:uLnTx/>
                <a:uFillTx/>
                <a:latin typeface="Century Gothic"/>
                <a:ea typeface="+mn-ea"/>
                <a:cs typeface="+mn-cs"/>
              </a:rPr>
              <a:t>pague por los gastos del personal </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utilizado para el acondicionamiento de los locales utilizados para la venta.</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Que el comprador </a:t>
            </a:r>
            <a:r>
              <a:rPr kumimoji="0" lang="es-ES" sz="2400" b="1" i="0" u="none" strike="noStrike" kern="0" cap="none" spc="0" normalizeH="0" baseline="0" noProof="0" dirty="0">
                <a:ln>
                  <a:noFill/>
                </a:ln>
                <a:solidFill>
                  <a:sysClr val="windowText" lastClr="000000"/>
                </a:solidFill>
                <a:effectLst/>
                <a:uLnTx/>
                <a:uFillTx/>
                <a:latin typeface="Century Gothic"/>
                <a:ea typeface="+mn-ea"/>
                <a:cs typeface="+mn-cs"/>
              </a:rPr>
              <a:t>devuelva productos no vendido </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sin pagar por éstos.</a:t>
            </a:r>
          </a:p>
        </p:txBody>
      </p:sp>
    </p:spTree>
    <p:extLst>
      <p:ext uri="{BB962C8B-B14F-4D97-AF65-F5344CB8AC3E}">
        <p14:creationId xmlns:p14="http://schemas.microsoft.com/office/powerpoint/2010/main" val="4051566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Marcador de posición de imagen 38">
            <a:extLst>
              <a:ext uri="{FF2B5EF4-FFF2-40B4-BE49-F238E27FC236}">
                <a16:creationId xmlns:a16="http://schemas.microsoft.com/office/drawing/2014/main" id="{616025C1-BCA7-4706-BB2C-5F0AA0268A72}"/>
              </a:ext>
            </a:extLst>
          </p:cNvPr>
          <p:cNvPicPr>
            <a:picLocks noGrp="1" noChangeAspect="1"/>
          </p:cNvPicPr>
          <p:nvPr>
            <p:ph type="pic" sz="quarter" idx="28"/>
          </p:nvPr>
        </p:nvPicPr>
        <p:blipFill rotWithShape="1">
          <a:blip r:embed="rId2"/>
          <a:srcRect l="28894" r="28894"/>
          <a:stretch/>
        </p:blipFill>
        <p:spPr/>
      </p:pic>
      <p:sp>
        <p:nvSpPr>
          <p:cNvPr id="3" name="Título 2"/>
          <p:cNvSpPr>
            <a:spLocks noGrp="1"/>
          </p:cNvSpPr>
          <p:nvPr>
            <p:ph type="title"/>
          </p:nvPr>
        </p:nvSpPr>
        <p:spPr>
          <a:xfrm>
            <a:off x="1157135" y="4575004"/>
            <a:ext cx="7938246" cy="1070146"/>
          </a:xfrm>
        </p:spPr>
        <p:txBody>
          <a:bodyPr/>
          <a:lstStyle/>
          <a:p>
            <a:r>
              <a:rPr lang="es-ES" dirty="0"/>
              <a:t>Análisis de las principales novedades</a:t>
            </a:r>
          </a:p>
        </p:txBody>
      </p:sp>
      <p:sp>
        <p:nvSpPr>
          <p:cNvPr id="5" name="Marcador de texto 4"/>
          <p:cNvSpPr>
            <a:spLocks noGrp="1"/>
          </p:cNvSpPr>
          <p:nvPr>
            <p:ph type="body" idx="29"/>
          </p:nvPr>
        </p:nvSpPr>
        <p:spPr/>
        <p:txBody>
          <a:bodyPr/>
          <a:lstStyle/>
          <a:p>
            <a:r>
              <a:rPr lang="es-ES" sz="4400" b="1" dirty="0"/>
              <a:t>Potestad sancionadora</a:t>
            </a:r>
          </a:p>
        </p:txBody>
      </p:sp>
    </p:spTree>
    <p:extLst>
      <p:ext uri="{BB962C8B-B14F-4D97-AF65-F5344CB8AC3E}">
        <p14:creationId xmlns:p14="http://schemas.microsoft.com/office/powerpoint/2010/main" val="4249035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3487400" cy="1072763"/>
          </a:xfrm>
        </p:spPr>
        <p:txBody>
          <a:bodyPr/>
          <a:lstStyle/>
          <a:p>
            <a:r>
              <a:rPr lang="es-ES" sz="4750" dirty="0"/>
              <a:t>Potestad sancionadora: Principios generales</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37</a:t>
            </a:fld>
            <a:endParaRPr lang="es-ES" dirty="0"/>
          </a:p>
        </p:txBody>
      </p:sp>
      <p:sp>
        <p:nvSpPr>
          <p:cNvPr id="10" name="Marcador de texto 11">
            <a:extLst>
              <a:ext uri="{FF2B5EF4-FFF2-40B4-BE49-F238E27FC236}">
                <a16:creationId xmlns:a16="http://schemas.microsoft.com/office/drawing/2014/main" id="{729C8197-E542-4088-AA5F-712303AAE593}"/>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06</a:t>
            </a:r>
          </a:p>
        </p:txBody>
      </p:sp>
      <p:sp>
        <p:nvSpPr>
          <p:cNvPr id="11" name="Rectángulo 10">
            <a:extLst>
              <a:ext uri="{FF2B5EF4-FFF2-40B4-BE49-F238E27FC236}">
                <a16:creationId xmlns:a16="http://schemas.microsoft.com/office/drawing/2014/main" id="{FD74AB71-82AA-4995-BE4A-C344E9BB25F1}"/>
              </a:ext>
            </a:extLst>
          </p:cNvPr>
          <p:cNvSpPr/>
          <p:nvPr/>
        </p:nvSpPr>
        <p:spPr>
          <a:xfrm>
            <a:off x="3041650" y="3650613"/>
            <a:ext cx="14782800" cy="5613265"/>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Artículo 22</a:t>
            </a:r>
          </a:p>
          <a:p>
            <a:pPr marR="0" lvl="2" algn="just" defTabSz="914400" eaLnBrk="1" fontAlgn="auto" latinLnBrk="0" hangingPunct="1">
              <a:lnSpc>
                <a:spcPct val="150000"/>
              </a:lnSpc>
              <a:spcBef>
                <a:spcPts val="0"/>
              </a:spcBef>
              <a:spcAft>
                <a:spcPts val="0"/>
              </a:spcAft>
              <a:buClrTx/>
              <a:buSzTx/>
              <a:tabLst/>
              <a:defRPr/>
            </a:pPr>
            <a:endPar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endParaRP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Las </a:t>
            </a:r>
            <a:r>
              <a:rPr kumimoji="0" lang="es-ES" sz="2400" b="1" i="0" u="none" strike="noStrike" kern="0" cap="none" spc="0" normalizeH="0" baseline="0" noProof="0" dirty="0">
                <a:ln>
                  <a:noFill/>
                </a:ln>
                <a:solidFill>
                  <a:sysClr val="windowText" lastClr="000000"/>
                </a:solidFill>
                <a:effectLst/>
                <a:uLnTx/>
                <a:uFillTx/>
                <a:latin typeface="Century Gothic"/>
                <a:ea typeface="+mn-ea"/>
                <a:cs typeface="+mn-cs"/>
              </a:rPr>
              <a:t>asociaciones y organizaciones </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representativas de operadores que intervienen en la cadena alimentaria serán titulares de </a:t>
            </a:r>
            <a:r>
              <a:rPr kumimoji="0" lang="es-ES" sz="2400" b="1" i="0" u="none" strike="noStrike" kern="0" cap="none" spc="0" normalizeH="0" baseline="0" noProof="0" dirty="0">
                <a:ln>
                  <a:noFill/>
                </a:ln>
                <a:solidFill>
                  <a:sysClr val="windowText" lastClr="000000"/>
                </a:solidFill>
                <a:effectLst/>
                <a:uLnTx/>
                <a:uFillTx/>
                <a:latin typeface="Century Gothic"/>
                <a:ea typeface="+mn-ea"/>
                <a:cs typeface="+mn-cs"/>
              </a:rPr>
              <a:t>intereses legítimos colectivos </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lo que les permitirá participar en los procedimientos.</a:t>
            </a:r>
          </a:p>
        </p:txBody>
      </p:sp>
    </p:spTree>
    <p:extLst>
      <p:ext uri="{BB962C8B-B14F-4D97-AF65-F5344CB8AC3E}">
        <p14:creationId xmlns:p14="http://schemas.microsoft.com/office/powerpoint/2010/main" val="95089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2725400" cy="1072763"/>
          </a:xfrm>
        </p:spPr>
        <p:txBody>
          <a:bodyPr/>
          <a:lstStyle/>
          <a:p>
            <a:r>
              <a:rPr lang="es-ES" sz="4750" dirty="0"/>
              <a:t>Potestad sancionadora: Infracciones (I)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38</a:t>
            </a:fld>
            <a:endParaRPr lang="es-ES" dirty="0"/>
          </a:p>
        </p:txBody>
      </p:sp>
      <p:sp>
        <p:nvSpPr>
          <p:cNvPr id="10" name="Marcador de texto 11">
            <a:extLst>
              <a:ext uri="{FF2B5EF4-FFF2-40B4-BE49-F238E27FC236}">
                <a16:creationId xmlns:a16="http://schemas.microsoft.com/office/drawing/2014/main" id="{729C8197-E542-4088-AA5F-712303AAE593}"/>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06</a:t>
            </a:r>
          </a:p>
        </p:txBody>
      </p:sp>
      <p:sp>
        <p:nvSpPr>
          <p:cNvPr id="11" name="Rectángulo 10">
            <a:extLst>
              <a:ext uri="{FF2B5EF4-FFF2-40B4-BE49-F238E27FC236}">
                <a16:creationId xmlns:a16="http://schemas.microsoft.com/office/drawing/2014/main" id="{FD74AB71-82AA-4995-BE4A-C344E9BB25F1}"/>
              </a:ext>
            </a:extLst>
          </p:cNvPr>
          <p:cNvSpPr/>
          <p:nvPr/>
        </p:nvSpPr>
        <p:spPr>
          <a:xfrm>
            <a:off x="2965450" y="3444875"/>
            <a:ext cx="14782800" cy="6423662"/>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Nuevas infracciones (I) (artículo 23)</a:t>
            </a:r>
          </a:p>
          <a:p>
            <a:pPr marL="0" marR="0" lvl="0" indent="0" algn="just" defTabSz="914400" eaLnBrk="1" fontAlgn="auto" latinLnBrk="0" hangingPunct="1">
              <a:lnSpc>
                <a:spcPct val="100000"/>
              </a:lnSpc>
              <a:spcBef>
                <a:spcPts val="0"/>
              </a:spcBef>
              <a:spcAft>
                <a:spcPts val="0"/>
              </a:spcAft>
              <a:buClrTx/>
              <a:buSzTx/>
              <a:buFontTx/>
              <a:buNone/>
              <a:tabLst/>
              <a:defRPr/>
            </a:pPr>
            <a:endParaRPr lang="es-ES" sz="2850" b="1" kern="0" dirty="0">
              <a:solidFill>
                <a:srgbClr val="25282A"/>
              </a:solidFill>
              <a:latin typeface="Century Gothic" panose="020B0502020202020204" pitchFamily="34" charset="0"/>
            </a:endParaRP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1" i="0" u="none" strike="noStrike" kern="0" cap="none" spc="0" normalizeH="0" baseline="0" noProof="0" dirty="0">
                <a:ln>
                  <a:noFill/>
                </a:ln>
                <a:solidFill>
                  <a:sysClr val="windowText" lastClr="000000"/>
                </a:solidFill>
                <a:effectLst/>
                <a:uLnTx/>
                <a:uFillTx/>
                <a:latin typeface="Century Gothic"/>
                <a:ea typeface="+mn-ea"/>
                <a:cs typeface="+mn-cs"/>
              </a:rPr>
              <a:t>Cancelar un pedido </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de productos dentro de los 30 días previos a la entrega.</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El incumplimiento por una </a:t>
            </a:r>
            <a:r>
              <a:rPr kumimoji="0" lang="es-ES" sz="2400" b="1" i="0" u="none" strike="noStrike" kern="0" cap="none" spc="0" normalizeH="0" baseline="0" noProof="0" dirty="0">
                <a:ln>
                  <a:noFill/>
                </a:ln>
                <a:solidFill>
                  <a:sysClr val="windowText" lastClr="000000"/>
                </a:solidFill>
                <a:effectLst/>
                <a:uLnTx/>
                <a:uFillTx/>
                <a:latin typeface="Century Gothic"/>
                <a:ea typeface="+mn-ea"/>
                <a:cs typeface="+mn-cs"/>
              </a:rPr>
              <a:t>entidad asociativa de las condiciones previstas en sus estatutos </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en relación con las aportaciones de los socios.</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Exigir al proveedor que </a:t>
            </a:r>
            <a:r>
              <a:rPr kumimoji="0" lang="es-ES" sz="2400" b="1" i="0" u="none" strike="noStrike" kern="0" cap="none" spc="0" normalizeH="0" baseline="0" noProof="0" dirty="0">
                <a:ln>
                  <a:noFill/>
                </a:ln>
                <a:solidFill>
                  <a:sysClr val="windowText" lastClr="000000"/>
                </a:solidFill>
                <a:effectLst/>
                <a:uLnTx/>
                <a:uFillTx/>
                <a:latin typeface="Century Gothic"/>
                <a:ea typeface="+mn-ea"/>
                <a:cs typeface="+mn-cs"/>
              </a:rPr>
              <a:t>pague por el deterioro </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o la pérdida de productos, ocurridos en los locales del comprador o cuando la propiedad ya haya sido transferida.</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Que una de las partes se </a:t>
            </a:r>
            <a:r>
              <a:rPr kumimoji="0" lang="es-ES" sz="2400" b="1" i="0" u="none" strike="noStrike" kern="0" cap="none" spc="0" normalizeH="0" baseline="0" noProof="0" dirty="0">
                <a:ln>
                  <a:noFill/>
                </a:ln>
                <a:solidFill>
                  <a:sysClr val="windowText" lastClr="000000"/>
                </a:solidFill>
                <a:effectLst/>
                <a:uLnTx/>
                <a:uFillTx/>
                <a:latin typeface="Century Gothic"/>
                <a:ea typeface="+mn-ea"/>
                <a:cs typeface="+mn-cs"/>
              </a:rPr>
              <a:t>niegue a confirmar por escrito </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los términos de un contrato acordado cuando lo solicite la otra parte.</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La transferencia al proveedor de los </a:t>
            </a:r>
            <a:r>
              <a:rPr kumimoji="0" lang="es-ES" sz="2400" b="1" i="0" u="none" strike="noStrike" kern="0" cap="none" spc="0" normalizeH="0" baseline="0" noProof="0" dirty="0">
                <a:ln>
                  <a:noFill/>
                </a:ln>
                <a:solidFill>
                  <a:sysClr val="windowText" lastClr="000000"/>
                </a:solidFill>
                <a:effectLst/>
                <a:uLnTx/>
                <a:uFillTx/>
                <a:latin typeface="Century Gothic"/>
                <a:ea typeface="+mn-ea"/>
                <a:cs typeface="+mn-cs"/>
              </a:rPr>
              <a:t>gastos derivados de estudiar las reclamaciones </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de los clientes o de expedientes sancionadores relativas a la venta de sus productos cuando la causa de las mismas haya sido la negligencia o culpa del proveedor.</a:t>
            </a:r>
          </a:p>
        </p:txBody>
      </p:sp>
    </p:spTree>
    <p:extLst>
      <p:ext uri="{BB962C8B-B14F-4D97-AF65-F5344CB8AC3E}">
        <p14:creationId xmlns:p14="http://schemas.microsoft.com/office/powerpoint/2010/main" val="3449950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2725400" cy="1072763"/>
          </a:xfrm>
        </p:spPr>
        <p:txBody>
          <a:bodyPr/>
          <a:lstStyle/>
          <a:p>
            <a:r>
              <a:rPr lang="es-ES" sz="4750" dirty="0"/>
              <a:t>Potestad sancionadora: Infracciones (II)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39</a:t>
            </a:fld>
            <a:endParaRPr lang="es-ES" dirty="0"/>
          </a:p>
        </p:txBody>
      </p:sp>
      <p:sp>
        <p:nvSpPr>
          <p:cNvPr id="10" name="Marcador de texto 11">
            <a:extLst>
              <a:ext uri="{FF2B5EF4-FFF2-40B4-BE49-F238E27FC236}">
                <a16:creationId xmlns:a16="http://schemas.microsoft.com/office/drawing/2014/main" id="{729C8197-E542-4088-AA5F-712303AAE593}"/>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06</a:t>
            </a:r>
          </a:p>
        </p:txBody>
      </p:sp>
      <p:sp>
        <p:nvSpPr>
          <p:cNvPr id="11" name="Rectángulo 10">
            <a:extLst>
              <a:ext uri="{FF2B5EF4-FFF2-40B4-BE49-F238E27FC236}">
                <a16:creationId xmlns:a16="http://schemas.microsoft.com/office/drawing/2014/main" id="{FD74AB71-82AA-4995-BE4A-C344E9BB25F1}"/>
              </a:ext>
            </a:extLst>
          </p:cNvPr>
          <p:cNvSpPr/>
          <p:nvPr/>
        </p:nvSpPr>
        <p:spPr>
          <a:xfrm>
            <a:off x="2965450" y="3444875"/>
            <a:ext cx="14782800" cy="6423662"/>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0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Nuevas infracciones (II) (artículo 23)</a:t>
            </a:r>
          </a:p>
          <a:p>
            <a:pPr marL="0" marR="0" lvl="0" indent="0" algn="just" defTabSz="914400" eaLnBrk="1" fontAlgn="auto" latinLnBrk="0" hangingPunct="1">
              <a:lnSpc>
                <a:spcPct val="100000"/>
              </a:lnSpc>
              <a:spcBef>
                <a:spcPts val="0"/>
              </a:spcBef>
              <a:spcAft>
                <a:spcPts val="0"/>
              </a:spcAft>
              <a:buClrTx/>
              <a:buSzTx/>
              <a:buFontTx/>
              <a:buNone/>
              <a:tabLst/>
              <a:defRPr/>
            </a:pPr>
            <a:endParaRPr lang="es-ES" sz="2850" b="1" kern="0" dirty="0">
              <a:solidFill>
                <a:srgbClr val="25282A"/>
              </a:solidFill>
              <a:latin typeface="Century Gothic" panose="020B0502020202020204" pitchFamily="34" charset="0"/>
            </a:endParaRP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Incumplir la obligación de </a:t>
            </a:r>
            <a:r>
              <a:rPr kumimoji="0" lang="es-ES" sz="2600" b="1" i="0" u="none" strike="noStrike" kern="0" cap="none" spc="0" normalizeH="0" baseline="0" noProof="0" dirty="0">
                <a:ln>
                  <a:noFill/>
                </a:ln>
                <a:solidFill>
                  <a:sysClr val="windowText" lastClr="000000"/>
                </a:solidFill>
                <a:effectLst/>
                <a:uLnTx/>
                <a:uFillTx/>
                <a:latin typeface="Century Gothic"/>
                <a:ea typeface="+mn-ea"/>
                <a:cs typeface="+mn-cs"/>
              </a:rPr>
              <a:t>inscripción en el Registro</a:t>
            </a: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El incumplimiento de las obligaciones relativas a </a:t>
            </a:r>
            <a:r>
              <a:rPr kumimoji="0" lang="es-ES" sz="2600" b="1" i="0" u="none" strike="noStrike" kern="0" cap="none" spc="0" normalizeH="0" baseline="0" noProof="0" dirty="0">
                <a:ln>
                  <a:noFill/>
                </a:ln>
                <a:solidFill>
                  <a:sysClr val="windowText" lastClr="000000"/>
                </a:solidFill>
                <a:effectLst/>
                <a:uLnTx/>
                <a:uFillTx/>
                <a:latin typeface="Century Gothic"/>
                <a:ea typeface="+mn-ea"/>
                <a:cs typeface="+mn-cs"/>
              </a:rPr>
              <a:t>pactos promocionales</a:t>
            </a: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Realizar actividades promocionales que </a:t>
            </a:r>
            <a:r>
              <a:rPr kumimoji="0" lang="es-ES" sz="2600" b="1" i="0" u="none" strike="noStrike" kern="0" cap="none" spc="0" normalizeH="0" baseline="0" noProof="0" dirty="0">
                <a:ln>
                  <a:noFill/>
                </a:ln>
                <a:solidFill>
                  <a:sysClr val="windowText" lastClr="000000"/>
                </a:solidFill>
                <a:effectLst/>
                <a:uLnTx/>
                <a:uFillTx/>
                <a:latin typeface="Century Gothic"/>
                <a:ea typeface="+mn-ea"/>
                <a:cs typeface="+mn-cs"/>
              </a:rPr>
              <a:t>incumplan las obligaciones del 12 bis.</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1" i="0" u="none" strike="noStrike" kern="0" cap="none" spc="0" normalizeH="0" baseline="0" noProof="0" dirty="0">
                <a:ln>
                  <a:noFill/>
                </a:ln>
                <a:solidFill>
                  <a:sysClr val="windowText" lastClr="000000"/>
                </a:solidFill>
                <a:effectLst/>
                <a:uLnTx/>
                <a:uFillTx/>
                <a:latin typeface="Century Gothic"/>
                <a:ea typeface="+mn-ea"/>
                <a:cs typeface="+mn-cs"/>
              </a:rPr>
              <a:t>Exigir pagos adicionales </a:t>
            </a: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o asunción de costes no pactados.</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Que el comprador </a:t>
            </a:r>
            <a:r>
              <a:rPr kumimoji="0" lang="es-ES" sz="2600" b="1" i="0" u="none" strike="noStrike" kern="0" cap="none" spc="0" normalizeH="0" baseline="0" noProof="0" dirty="0">
                <a:ln>
                  <a:noFill/>
                </a:ln>
                <a:solidFill>
                  <a:sysClr val="windowText" lastClr="000000"/>
                </a:solidFill>
                <a:effectLst/>
                <a:uLnTx/>
                <a:uFillTx/>
                <a:latin typeface="Century Gothic"/>
                <a:ea typeface="+mn-ea"/>
                <a:cs typeface="+mn-cs"/>
              </a:rPr>
              <a:t>devuelva productos no vendido </a:t>
            </a: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sin pagar por éstos.</a:t>
            </a: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Incumplir las </a:t>
            </a:r>
            <a:r>
              <a:rPr kumimoji="0" lang="es-ES" sz="2600" b="1" i="0" u="none" strike="noStrike" kern="0" cap="none" spc="0" normalizeH="0" baseline="0" noProof="0" dirty="0">
                <a:ln>
                  <a:noFill/>
                </a:ln>
                <a:solidFill>
                  <a:sysClr val="windowText" lastClr="000000"/>
                </a:solidFill>
                <a:effectLst/>
                <a:uLnTx/>
                <a:uFillTx/>
                <a:latin typeface="Century Gothic"/>
                <a:ea typeface="+mn-ea"/>
                <a:cs typeface="+mn-cs"/>
              </a:rPr>
              <a:t>obligaciones en materia</a:t>
            </a: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 </a:t>
            </a:r>
            <a:r>
              <a:rPr kumimoji="0" lang="es-ES" sz="2600" b="1" i="0" u="none" strike="noStrike" kern="0" cap="none" spc="0" normalizeH="0" baseline="0" noProof="0" dirty="0">
                <a:ln>
                  <a:noFill/>
                </a:ln>
                <a:solidFill>
                  <a:sysClr val="windowText" lastClr="000000"/>
                </a:solidFill>
                <a:effectLst/>
                <a:uLnTx/>
                <a:uFillTx/>
                <a:latin typeface="Century Gothic"/>
                <a:ea typeface="+mn-ea"/>
                <a:cs typeface="+mn-cs"/>
              </a:rPr>
              <a:t>de gestión de marcas</a:t>
            </a: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a:t>
            </a:r>
          </a:p>
        </p:txBody>
      </p:sp>
    </p:spTree>
    <p:extLst>
      <p:ext uri="{BB962C8B-B14F-4D97-AF65-F5344CB8AC3E}">
        <p14:creationId xmlns:p14="http://schemas.microsoft.com/office/powerpoint/2010/main" val="1482961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135114" y="2080425"/>
            <a:ext cx="12476361" cy="1072763"/>
          </a:xfrm>
        </p:spPr>
        <p:txBody>
          <a:bodyPr/>
          <a:lstStyle/>
          <a:p>
            <a:r>
              <a:rPr lang="es-ES" dirty="0"/>
              <a:t>Introducción</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4</a:t>
            </a:fld>
            <a:endParaRPr lang="es-ES" dirty="0"/>
          </a:p>
        </p:txBody>
      </p:sp>
      <p:sp>
        <p:nvSpPr>
          <p:cNvPr id="9" name="Rectángulo 8">
            <a:extLst>
              <a:ext uri="{FF2B5EF4-FFF2-40B4-BE49-F238E27FC236}">
                <a16:creationId xmlns:a16="http://schemas.microsoft.com/office/drawing/2014/main" id="{6CAFD2FD-0321-4455-9BE1-C8CBB9CAC1D0}"/>
              </a:ext>
            </a:extLst>
          </p:cNvPr>
          <p:cNvSpPr/>
          <p:nvPr/>
        </p:nvSpPr>
        <p:spPr>
          <a:xfrm>
            <a:off x="3135114" y="3199634"/>
            <a:ext cx="14142566" cy="6957917"/>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0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Ley 16/2021</a:t>
            </a:r>
          </a:p>
          <a:p>
            <a:pPr marL="457200" indent="-457200" algn="just">
              <a:buFont typeface="Arial" panose="020B0604020202020204" pitchFamily="34" charset="0"/>
              <a:buChar char="•"/>
            </a:pPr>
            <a:endParaRPr lang="es-ES" sz="2600" dirty="0">
              <a:solidFill>
                <a:schemeClr val="tx1"/>
              </a:solidFill>
            </a:endParaRPr>
          </a:p>
          <a:p>
            <a:pPr marL="457200" marR="0" lvl="0" indent="-4572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Mantiene los elementos esenciales de la Ley 12/2013;</a:t>
            </a:r>
          </a:p>
          <a:p>
            <a:pPr marL="285750" marR="0" lvl="0" indent="-285750" algn="just" defTabSz="914400" eaLnBrk="1" fontAlgn="auto" latinLnBrk="0" hangingPunct="1">
              <a:lnSpc>
                <a:spcPct val="150000"/>
              </a:lnSpc>
              <a:spcBef>
                <a:spcPts val="0"/>
              </a:spcBef>
              <a:spcAft>
                <a:spcPts val="0"/>
              </a:spcAft>
              <a:buClrTx/>
              <a:buSzTx/>
              <a:buFontTx/>
              <a:buChar char="-"/>
              <a:tabLst/>
              <a:defRPr/>
            </a:pPr>
            <a:endParaRPr kumimoji="0" lang="es-ES" sz="2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457200" marR="0" lvl="0" indent="-4572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6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Incorpora las novedades derivadas de:</a:t>
            </a:r>
          </a:p>
          <a:p>
            <a:pPr marL="914400" lvl="1" indent="-457200" algn="just">
              <a:lnSpc>
                <a:spcPct val="150000"/>
              </a:lnSpc>
              <a:buFont typeface="Arial" panose="020B0604020202020204" pitchFamily="34" charset="0"/>
              <a:buChar char="•"/>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la </a:t>
            </a:r>
            <a:r>
              <a:rPr kumimoji="0" lang="es-ES" sz="2600" b="1" i="0" u="none" strike="noStrike" kern="0" cap="none" spc="0" normalizeH="0" baseline="0" noProof="0" dirty="0">
                <a:ln>
                  <a:noFill/>
                </a:ln>
                <a:solidFill>
                  <a:sysClr val="windowText" lastClr="000000"/>
                </a:solidFill>
                <a:effectLst/>
                <a:uLnTx/>
                <a:uFillTx/>
                <a:latin typeface="Century Gothic"/>
                <a:ea typeface="+mn-ea"/>
                <a:cs typeface="+mn-cs"/>
              </a:rPr>
              <a:t>Directiva Europea (UE) 2019/633</a:t>
            </a: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 sobre prácticas comerciales desleales en la cadena de suministro agrícola y alimentario;</a:t>
            </a:r>
          </a:p>
          <a:p>
            <a:pPr marL="914400" lvl="1" indent="-457200" algn="just">
              <a:lnSpc>
                <a:spcPct val="150000"/>
              </a:lnSpc>
              <a:buFont typeface="Arial" panose="020B0604020202020204" pitchFamily="34" charset="0"/>
              <a:buChar char="•"/>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el </a:t>
            </a:r>
            <a:r>
              <a:rPr kumimoji="0" lang="es-ES" sz="2600" b="1" i="0" u="none" strike="noStrike" kern="0" cap="none" spc="0" normalizeH="0" baseline="0" noProof="0" dirty="0">
                <a:ln>
                  <a:noFill/>
                </a:ln>
                <a:solidFill>
                  <a:sysClr val="windowText" lastClr="000000"/>
                </a:solidFill>
                <a:effectLst/>
                <a:uLnTx/>
                <a:uFillTx/>
                <a:latin typeface="Century Gothic"/>
                <a:ea typeface="+mn-ea"/>
                <a:cs typeface="+mn-cs"/>
              </a:rPr>
              <a:t>Real Decreto-Ley 5/2020</a:t>
            </a: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 de 25 de febrero, por el que se adoptan medidas urgentes en materia de agricultura y alimentación;</a:t>
            </a:r>
          </a:p>
          <a:p>
            <a:pPr marL="914400" lvl="1" indent="-457200" algn="just">
              <a:lnSpc>
                <a:spcPct val="150000"/>
              </a:lnSpc>
              <a:buFont typeface="Arial" panose="020B0604020202020204" pitchFamily="34" charset="0"/>
              <a:buChar char="•"/>
              <a:defRPr/>
            </a:pP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la </a:t>
            </a:r>
            <a:r>
              <a:rPr kumimoji="0" lang="es-ES" sz="2600" b="1" i="0" u="none" strike="noStrike" kern="0" cap="none" spc="0" normalizeH="0" baseline="0" noProof="0" dirty="0">
                <a:ln>
                  <a:noFill/>
                </a:ln>
                <a:solidFill>
                  <a:sysClr val="windowText" lastClr="000000"/>
                </a:solidFill>
                <a:effectLst/>
                <a:uLnTx/>
                <a:uFillTx/>
                <a:latin typeface="Century Gothic"/>
                <a:ea typeface="+mn-ea"/>
                <a:cs typeface="+mn-cs"/>
              </a:rPr>
              <a:t>Ley 8/2020</a:t>
            </a:r>
            <a:r>
              <a:rPr kumimoji="0" lang="es-ES" sz="2600" b="0" i="0" u="none" strike="noStrike" kern="0" cap="none" spc="0" normalizeH="0" baseline="0" noProof="0" dirty="0">
                <a:ln>
                  <a:noFill/>
                </a:ln>
                <a:solidFill>
                  <a:sysClr val="windowText" lastClr="000000"/>
                </a:solidFill>
                <a:effectLst/>
                <a:uLnTx/>
                <a:uFillTx/>
                <a:latin typeface="Century Gothic"/>
                <a:ea typeface="+mn-ea"/>
                <a:cs typeface="+mn-cs"/>
              </a:rPr>
              <a:t>, de 16 de diciembre, por la que se adoptan determinadas medidas urgentes en materia de agricultura y alimentación.</a:t>
            </a:r>
            <a:endParaRPr kumimoji="0" lang="es-ES" sz="2600" b="1" i="0" u="none" strike="noStrike" kern="0" cap="none" spc="0" normalizeH="0" baseline="0" noProof="0" dirty="0">
              <a:ln>
                <a:noFill/>
              </a:ln>
              <a:solidFill>
                <a:sysClr val="windowText" lastClr="000000"/>
              </a:solidFill>
              <a:effectLst/>
              <a:uLnTx/>
              <a:uFillTx/>
              <a:latin typeface="Century Gothic"/>
              <a:ea typeface="+mn-ea"/>
              <a:cs typeface="+mn-cs"/>
            </a:endParaRPr>
          </a:p>
          <a:p>
            <a:pPr marL="285750" indent="-285750" algn="just">
              <a:buFont typeface="Arial" panose="020B0604020202020204" pitchFamily="34" charset="0"/>
              <a:buChar char="•"/>
            </a:pPr>
            <a:endParaRPr lang="es-ES" dirty="0">
              <a:solidFill>
                <a:schemeClr val="tx1"/>
              </a:solidFill>
            </a:endParaRPr>
          </a:p>
        </p:txBody>
      </p:sp>
      <p:sp>
        <p:nvSpPr>
          <p:cNvPr id="15" name="Marcador de texto 11">
            <a:extLst>
              <a:ext uri="{FF2B5EF4-FFF2-40B4-BE49-F238E27FC236}">
                <a16:creationId xmlns:a16="http://schemas.microsoft.com/office/drawing/2014/main" id="{4849C933-5932-4500-B3D6-48442F138D84}"/>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01</a:t>
            </a:r>
          </a:p>
        </p:txBody>
      </p:sp>
    </p:spTree>
    <p:extLst>
      <p:ext uri="{BB962C8B-B14F-4D97-AF65-F5344CB8AC3E}">
        <p14:creationId xmlns:p14="http://schemas.microsoft.com/office/powerpoint/2010/main" val="2762531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2725400" cy="1072763"/>
          </a:xfrm>
        </p:spPr>
        <p:txBody>
          <a:bodyPr/>
          <a:lstStyle/>
          <a:p>
            <a:r>
              <a:rPr lang="es-ES" sz="4750" dirty="0"/>
              <a:t>Potestad sancionadora: Infracciones (III)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40</a:t>
            </a:fld>
            <a:endParaRPr lang="es-ES" dirty="0"/>
          </a:p>
        </p:txBody>
      </p:sp>
      <p:sp>
        <p:nvSpPr>
          <p:cNvPr id="10" name="Marcador de texto 11">
            <a:extLst>
              <a:ext uri="{FF2B5EF4-FFF2-40B4-BE49-F238E27FC236}">
                <a16:creationId xmlns:a16="http://schemas.microsoft.com/office/drawing/2014/main" id="{729C8197-E542-4088-AA5F-712303AAE593}"/>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06</a:t>
            </a:r>
          </a:p>
        </p:txBody>
      </p:sp>
      <p:sp>
        <p:nvSpPr>
          <p:cNvPr id="11" name="Rectángulo 10">
            <a:extLst>
              <a:ext uri="{FF2B5EF4-FFF2-40B4-BE49-F238E27FC236}">
                <a16:creationId xmlns:a16="http://schemas.microsoft.com/office/drawing/2014/main" id="{FD74AB71-82AA-4995-BE4A-C344E9BB25F1}"/>
              </a:ext>
            </a:extLst>
          </p:cNvPr>
          <p:cNvSpPr/>
          <p:nvPr/>
        </p:nvSpPr>
        <p:spPr>
          <a:xfrm>
            <a:off x="2965450" y="3444875"/>
            <a:ext cx="14782800" cy="6423662"/>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0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Infracciones particulares para </a:t>
            </a:r>
            <a:r>
              <a:rPr lang="es-ES" sz="3000" b="1" kern="0" dirty="0">
                <a:solidFill>
                  <a:srgbClr val="25282A"/>
                </a:solidFill>
                <a:latin typeface="Century Gothic" panose="020B0502020202020204" pitchFamily="34" charset="0"/>
              </a:rPr>
              <a:t>las cooperativas: </a:t>
            </a:r>
          </a:p>
          <a:p>
            <a:pPr marL="0" marR="0" lvl="0" indent="0" defTabSz="914400" eaLnBrk="1" fontAlgn="auto" latinLnBrk="0" hangingPunct="1">
              <a:lnSpc>
                <a:spcPct val="100000"/>
              </a:lnSpc>
              <a:spcBef>
                <a:spcPts val="0"/>
              </a:spcBef>
              <a:spcAft>
                <a:spcPts val="0"/>
              </a:spcAft>
              <a:buClrTx/>
              <a:buSzTx/>
              <a:buFontTx/>
              <a:buNone/>
              <a:tabLst/>
              <a:defRPr/>
            </a:pPr>
            <a:endParaRPr lang="es-ES" sz="3000" kern="0" dirty="0">
              <a:solidFill>
                <a:srgbClr val="25282A"/>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 sz="260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Es infracción </a:t>
            </a:r>
            <a:r>
              <a:rPr lang="es-ES" sz="2600" u="sng" kern="0" dirty="0">
                <a:solidFill>
                  <a:srgbClr val="25282A"/>
                </a:solidFill>
                <a:latin typeface="Century Gothic" panose="020B0502020202020204" pitchFamily="34" charset="0"/>
              </a:rPr>
              <a:t>leve: </a:t>
            </a:r>
            <a:endParaRPr lang="es-ES" sz="2600" kern="0" dirty="0">
              <a:solidFill>
                <a:srgbClr val="25282A"/>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ES" sz="260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2600" i="1"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“f) En el caso de </a:t>
            </a:r>
            <a:r>
              <a:rPr kumimoji="0" lang="es-ES" sz="2600" i="1" u="sng" strike="noStrike" kern="0" cap="none" spc="0" normalizeH="0" baseline="0" noProof="0" dirty="0">
                <a:ln>
                  <a:noFill/>
                </a:ln>
                <a:solidFill>
                  <a:srgbClr val="25282A"/>
                </a:solidFill>
                <a:effectLst/>
                <a:uLnTx/>
                <a:uFillTx/>
                <a:latin typeface="Century Gothic" panose="020B0502020202020204" pitchFamily="34" charset="0"/>
                <a:ea typeface="+mn-ea"/>
                <a:cs typeface="+mn-cs"/>
              </a:rPr>
              <a:t>entregas de un socio a una cooperativa </a:t>
            </a:r>
            <a:r>
              <a:rPr kumimoji="0" lang="es-ES" sz="2600" i="1"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o a una entidad asociativa que se </a:t>
            </a:r>
            <a:r>
              <a:rPr kumimoji="0" lang="es-ES" sz="2600" i="1" u="sng" strike="noStrike" kern="0" cap="none" spc="0" normalizeH="0" baseline="0" noProof="0" dirty="0">
                <a:ln>
                  <a:noFill/>
                </a:ln>
                <a:solidFill>
                  <a:srgbClr val="25282A"/>
                </a:solidFill>
                <a:effectLst/>
                <a:uLnTx/>
                <a:uFillTx/>
                <a:latin typeface="Century Gothic" panose="020B0502020202020204" pitchFamily="34" charset="0"/>
                <a:ea typeface="+mn-ea"/>
                <a:cs typeface="+mn-cs"/>
              </a:rPr>
              <a:t>acojan a la posibilidad </a:t>
            </a:r>
            <a:r>
              <a:rPr kumimoji="0" lang="es-ES" sz="2600" i="1"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prevista en el segundo párrafo del artículo 8.1 para </a:t>
            </a:r>
            <a:r>
              <a:rPr kumimoji="0" lang="es-ES" sz="2600" i="1" u="sng" strike="noStrike" kern="0" cap="none" spc="0" normalizeH="0" baseline="0" noProof="0" dirty="0">
                <a:ln>
                  <a:noFill/>
                </a:ln>
                <a:solidFill>
                  <a:srgbClr val="25282A"/>
                </a:solidFill>
                <a:effectLst/>
                <a:uLnTx/>
                <a:uFillTx/>
                <a:latin typeface="Century Gothic" panose="020B0502020202020204" pitchFamily="34" charset="0"/>
                <a:ea typeface="+mn-ea"/>
                <a:cs typeface="+mn-cs"/>
              </a:rPr>
              <a:t>no formalizar por escrito un contrato, </a:t>
            </a:r>
            <a:r>
              <a:rPr kumimoji="0" lang="es-ES" sz="2600" i="1"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que </a:t>
            </a:r>
            <a:r>
              <a:rPr kumimoji="0" lang="es-ES" sz="2600" i="1" u="sng" strike="noStrike" kern="0" cap="none" spc="0" normalizeH="0" baseline="0" noProof="0" dirty="0">
                <a:ln>
                  <a:noFill/>
                </a:ln>
                <a:solidFill>
                  <a:srgbClr val="25282A"/>
                </a:solidFill>
                <a:effectLst/>
                <a:uLnTx/>
                <a:uFillTx/>
                <a:latin typeface="Century Gothic" panose="020B0502020202020204" pitchFamily="34" charset="0"/>
                <a:ea typeface="+mn-ea"/>
                <a:cs typeface="+mn-cs"/>
              </a:rPr>
              <a:t>la cooper</a:t>
            </a:r>
            <a:r>
              <a:rPr kumimoji="0" lang="es-ES" sz="2600" i="1"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ativa o la entidad asociativa </a:t>
            </a:r>
            <a:r>
              <a:rPr kumimoji="0" lang="es-ES" sz="2600" i="1" u="sng" strike="noStrike" kern="0" cap="none" spc="0" normalizeH="0" baseline="0" noProof="0" dirty="0">
                <a:ln>
                  <a:noFill/>
                </a:ln>
                <a:solidFill>
                  <a:srgbClr val="25282A"/>
                </a:solidFill>
                <a:effectLst/>
                <a:uLnTx/>
                <a:uFillTx/>
                <a:latin typeface="Century Gothic" panose="020B0502020202020204" pitchFamily="34" charset="0"/>
                <a:ea typeface="+mn-ea"/>
                <a:cs typeface="+mn-cs"/>
              </a:rPr>
              <a:t>no cumpla las condiciones y requisitos previstos en dicho artículo para los estatutos o acuerdos reguladores de tales entregas</a:t>
            </a:r>
            <a:r>
              <a:rPr kumimoji="0" lang="es-ES" sz="2600" i="1"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 sin perjuicio de las conductas que se incardinen en el apartado 2.i) de este artículo”.</a:t>
            </a:r>
          </a:p>
        </p:txBody>
      </p:sp>
    </p:spTree>
    <p:extLst>
      <p:ext uri="{BB962C8B-B14F-4D97-AF65-F5344CB8AC3E}">
        <p14:creationId xmlns:p14="http://schemas.microsoft.com/office/powerpoint/2010/main" val="3892773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2725400" cy="1072763"/>
          </a:xfrm>
        </p:spPr>
        <p:txBody>
          <a:bodyPr/>
          <a:lstStyle/>
          <a:p>
            <a:r>
              <a:rPr lang="es-ES" sz="4750" dirty="0"/>
              <a:t>Potestad sancionadora: Infracciones (IV)</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41</a:t>
            </a:fld>
            <a:endParaRPr lang="es-ES" dirty="0"/>
          </a:p>
        </p:txBody>
      </p:sp>
      <p:sp>
        <p:nvSpPr>
          <p:cNvPr id="10" name="Marcador de texto 11">
            <a:extLst>
              <a:ext uri="{FF2B5EF4-FFF2-40B4-BE49-F238E27FC236}">
                <a16:creationId xmlns:a16="http://schemas.microsoft.com/office/drawing/2014/main" id="{729C8197-E542-4088-AA5F-712303AAE593}"/>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06</a:t>
            </a:r>
          </a:p>
        </p:txBody>
      </p:sp>
      <p:sp>
        <p:nvSpPr>
          <p:cNvPr id="11" name="Rectángulo 10">
            <a:extLst>
              <a:ext uri="{FF2B5EF4-FFF2-40B4-BE49-F238E27FC236}">
                <a16:creationId xmlns:a16="http://schemas.microsoft.com/office/drawing/2014/main" id="{FD74AB71-82AA-4995-BE4A-C344E9BB25F1}"/>
              </a:ext>
            </a:extLst>
          </p:cNvPr>
          <p:cNvSpPr/>
          <p:nvPr/>
        </p:nvSpPr>
        <p:spPr>
          <a:xfrm>
            <a:off x="2965450" y="3444875"/>
            <a:ext cx="14782800" cy="6423662"/>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0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Infracciones particulares para </a:t>
            </a:r>
            <a:r>
              <a:rPr lang="es-ES" sz="3000" b="1" kern="0" dirty="0">
                <a:solidFill>
                  <a:srgbClr val="25282A"/>
                </a:solidFill>
                <a:latin typeface="Century Gothic" panose="020B0502020202020204" pitchFamily="34" charset="0"/>
              </a:rPr>
              <a:t>las cooperativas: </a:t>
            </a:r>
          </a:p>
          <a:p>
            <a:pPr marL="0" marR="0" lvl="0" indent="0" defTabSz="914400" eaLnBrk="1" fontAlgn="auto" latinLnBrk="0" hangingPunct="1">
              <a:lnSpc>
                <a:spcPct val="100000"/>
              </a:lnSpc>
              <a:spcBef>
                <a:spcPts val="0"/>
              </a:spcBef>
              <a:spcAft>
                <a:spcPts val="0"/>
              </a:spcAft>
              <a:buClrTx/>
              <a:buSzTx/>
              <a:buFontTx/>
              <a:buNone/>
              <a:tabLst/>
              <a:defRPr/>
            </a:pPr>
            <a:endParaRPr lang="es-ES" sz="3000" kern="0" dirty="0">
              <a:solidFill>
                <a:srgbClr val="25282A"/>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s-ES" sz="2400" kern="0" dirty="0">
                <a:solidFill>
                  <a:srgbClr val="25282A"/>
                </a:solidFill>
                <a:latin typeface="Century Gothic" panose="020B0502020202020204" pitchFamily="34" charset="0"/>
              </a:rPr>
              <a:t>Son</a:t>
            </a:r>
            <a:r>
              <a:rPr kumimoji="0" lang="es-ES" sz="240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 infracciones </a:t>
            </a:r>
            <a:r>
              <a:rPr lang="es-ES" sz="2400" u="sng" kern="0" dirty="0">
                <a:solidFill>
                  <a:srgbClr val="25282A"/>
                </a:solidFill>
                <a:latin typeface="Century Gothic" panose="020B0502020202020204" pitchFamily="34" charset="0"/>
              </a:rPr>
              <a:t>graves: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s-ES" sz="2400" i="1" u="sng"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0" marR="0" lvl="0" indent="0" algn="just" defTabSz="914400" eaLnBrk="1" fontAlgn="auto" latinLnBrk="0" hangingPunct="1">
              <a:lnSpc>
                <a:spcPct val="100000"/>
              </a:lnSpc>
              <a:spcBef>
                <a:spcPts val="0"/>
              </a:spcBef>
              <a:spcAft>
                <a:spcPts val="0"/>
              </a:spcAft>
              <a:buClrTx/>
              <a:buSzTx/>
              <a:buFontTx/>
              <a:buNone/>
              <a:tabLst/>
              <a:defRPr/>
            </a:pPr>
            <a:r>
              <a:rPr lang="es-ES" sz="2400" i="1" kern="0" dirty="0">
                <a:solidFill>
                  <a:srgbClr val="25282A"/>
                </a:solidFill>
                <a:latin typeface="Century Gothic" panose="020B0502020202020204" pitchFamily="34" charset="0"/>
              </a:rPr>
              <a:t>“En el caso de </a:t>
            </a:r>
            <a:r>
              <a:rPr lang="es-ES" sz="2400" i="1" u="sng" kern="0" dirty="0">
                <a:solidFill>
                  <a:srgbClr val="25282A"/>
                </a:solidFill>
                <a:latin typeface="Century Gothic" panose="020B0502020202020204" pitchFamily="34" charset="0"/>
              </a:rPr>
              <a:t>entregas de un socio a una cooperativa </a:t>
            </a:r>
            <a:r>
              <a:rPr lang="es-ES" sz="2400" i="1" kern="0" dirty="0">
                <a:solidFill>
                  <a:srgbClr val="25282A"/>
                </a:solidFill>
                <a:latin typeface="Century Gothic" panose="020B0502020202020204" pitchFamily="34" charset="0"/>
              </a:rPr>
              <a:t>o a una entidad asociativa que se </a:t>
            </a:r>
            <a:r>
              <a:rPr lang="es-ES" sz="2400" i="1" u="sng" kern="0" dirty="0">
                <a:solidFill>
                  <a:srgbClr val="25282A"/>
                </a:solidFill>
                <a:latin typeface="Century Gothic" panose="020B0502020202020204" pitchFamily="34" charset="0"/>
              </a:rPr>
              <a:t>acojan a la posibilidad </a:t>
            </a:r>
            <a:r>
              <a:rPr lang="es-ES" sz="2400" i="1" kern="0" dirty="0">
                <a:solidFill>
                  <a:srgbClr val="25282A"/>
                </a:solidFill>
                <a:latin typeface="Century Gothic" panose="020B0502020202020204" pitchFamily="34" charset="0"/>
              </a:rPr>
              <a:t>prevista en el segundo párrafo del artículo 8.1 para </a:t>
            </a:r>
            <a:r>
              <a:rPr lang="es-ES" sz="2400" i="1" u="sng" kern="0" dirty="0">
                <a:solidFill>
                  <a:srgbClr val="25282A"/>
                </a:solidFill>
                <a:latin typeface="Century Gothic" panose="020B0502020202020204" pitchFamily="34" charset="0"/>
              </a:rPr>
              <a:t>no formalizar por escrito un contrato</a:t>
            </a:r>
            <a:r>
              <a:rPr lang="es-ES" sz="2400" i="1" kern="0" dirty="0">
                <a:solidFill>
                  <a:srgbClr val="25282A"/>
                </a:solidFill>
                <a:latin typeface="Century Gothic" panose="020B0502020202020204" pitchFamily="34" charset="0"/>
              </a:rPr>
              <a:t>, que </a:t>
            </a:r>
            <a:r>
              <a:rPr lang="es-ES" sz="2400" i="1" u="sng" kern="0" dirty="0">
                <a:solidFill>
                  <a:srgbClr val="25282A"/>
                </a:solidFill>
                <a:latin typeface="Century Gothic" panose="020B0502020202020204" pitchFamily="34" charset="0"/>
              </a:rPr>
              <a:t>la cooperativa </a:t>
            </a:r>
            <a:r>
              <a:rPr lang="es-ES" sz="2400" i="1" kern="0" dirty="0">
                <a:solidFill>
                  <a:srgbClr val="25282A"/>
                </a:solidFill>
                <a:latin typeface="Century Gothic" panose="020B0502020202020204" pitchFamily="34" charset="0"/>
              </a:rPr>
              <a:t>o la entidad asociativa </a:t>
            </a:r>
            <a:r>
              <a:rPr lang="es-ES" sz="2400" i="1" u="sng" kern="0" dirty="0">
                <a:solidFill>
                  <a:srgbClr val="25282A"/>
                </a:solidFill>
                <a:latin typeface="Century Gothic" panose="020B0502020202020204" pitchFamily="34" charset="0"/>
              </a:rPr>
              <a:t>no cumpla el requisito de que los estatutos o acuerdos de la cooperativa </a:t>
            </a:r>
            <a:r>
              <a:rPr lang="es-ES" sz="2400" i="1" kern="0" dirty="0">
                <a:solidFill>
                  <a:srgbClr val="25282A"/>
                </a:solidFill>
                <a:latin typeface="Century Gothic" panose="020B0502020202020204" pitchFamily="34" charset="0"/>
              </a:rPr>
              <a:t>o de la entidad asociativa establezcan, </a:t>
            </a:r>
            <a:r>
              <a:rPr lang="es-ES" sz="2400" i="1" u="sng" kern="0" dirty="0">
                <a:solidFill>
                  <a:srgbClr val="25282A"/>
                </a:solidFill>
                <a:latin typeface="Century Gothic" panose="020B0502020202020204" pitchFamily="34" charset="0"/>
              </a:rPr>
              <a:t>antes </a:t>
            </a:r>
            <a:r>
              <a:rPr lang="es-ES" sz="2400" i="1" kern="0" dirty="0">
                <a:solidFill>
                  <a:srgbClr val="25282A"/>
                </a:solidFill>
                <a:latin typeface="Century Gothic" panose="020B0502020202020204" pitchFamily="34" charset="0"/>
              </a:rPr>
              <a:t>de que se realice la entrega, el </a:t>
            </a:r>
            <a:r>
              <a:rPr lang="es-ES" sz="2400" i="1" u="sng" kern="0" dirty="0">
                <a:solidFill>
                  <a:srgbClr val="25282A"/>
                </a:solidFill>
                <a:latin typeface="Century Gothic" panose="020B0502020202020204" pitchFamily="34" charset="0"/>
              </a:rPr>
              <a:t>procedimiento de determinación del valor del producto entregado por sus socios</a:t>
            </a:r>
            <a:r>
              <a:rPr lang="es-ES" sz="2400" i="1" kern="0" dirty="0">
                <a:solidFill>
                  <a:srgbClr val="25282A"/>
                </a:solidFill>
                <a:latin typeface="Century Gothic" panose="020B0502020202020204" pitchFamily="34" charset="0"/>
              </a:rPr>
              <a: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ES" sz="2400" i="1"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0" marR="0" lvl="0" indent="0" algn="just" defTabSz="914400" eaLnBrk="1" fontAlgn="auto" latinLnBrk="0" hangingPunct="1">
              <a:lnSpc>
                <a:spcPct val="100000"/>
              </a:lnSpc>
              <a:spcBef>
                <a:spcPts val="0"/>
              </a:spcBef>
              <a:spcAft>
                <a:spcPts val="0"/>
              </a:spcAft>
              <a:buClrTx/>
              <a:buSzTx/>
              <a:buFontTx/>
              <a:buNone/>
              <a:tabLst/>
              <a:defRPr/>
            </a:pPr>
            <a:r>
              <a:rPr lang="es-ES" sz="2400" kern="0" dirty="0">
                <a:solidFill>
                  <a:srgbClr val="25282A"/>
                </a:solidFill>
                <a:latin typeface="Century Gothic" panose="020B0502020202020204" pitchFamily="34" charset="0"/>
              </a:rPr>
              <a:t>“</a:t>
            </a:r>
            <a:r>
              <a:rPr lang="es-ES" sz="2400" i="1" kern="0" dirty="0">
                <a:solidFill>
                  <a:srgbClr val="25282A"/>
                </a:solidFill>
                <a:latin typeface="Century Gothic" panose="020B0502020202020204" pitchFamily="34" charset="0"/>
              </a:rPr>
              <a:t>o) </a:t>
            </a:r>
            <a:r>
              <a:rPr lang="es-ES" sz="2400" i="1" u="sng" kern="0" dirty="0">
                <a:solidFill>
                  <a:srgbClr val="25282A"/>
                </a:solidFill>
                <a:latin typeface="Century Gothic" panose="020B0502020202020204" pitchFamily="34" charset="0"/>
              </a:rPr>
              <a:t>No formalizar contratos alimentarios</a:t>
            </a:r>
            <a:r>
              <a:rPr lang="es-ES" sz="2400" i="1" kern="0" dirty="0">
                <a:solidFill>
                  <a:srgbClr val="25282A"/>
                </a:solidFill>
                <a:latin typeface="Century Gothic" panose="020B0502020202020204" pitchFamily="34" charset="0"/>
              </a:rPr>
              <a:t>, </a:t>
            </a:r>
            <a:r>
              <a:rPr lang="es-ES" sz="2400" i="1" u="sng" kern="0" dirty="0">
                <a:solidFill>
                  <a:srgbClr val="25282A"/>
                </a:solidFill>
                <a:latin typeface="Century Gothic" panose="020B0502020202020204" pitchFamily="34" charset="0"/>
              </a:rPr>
              <a:t>antes</a:t>
            </a:r>
            <a:r>
              <a:rPr lang="es-ES" sz="2400" i="1" kern="0" dirty="0">
                <a:solidFill>
                  <a:srgbClr val="25282A"/>
                </a:solidFill>
                <a:latin typeface="Century Gothic" panose="020B0502020202020204" pitchFamily="34" charset="0"/>
              </a:rPr>
              <a:t> de que se realice la </a:t>
            </a:r>
            <a:r>
              <a:rPr lang="es-ES" sz="2400" i="1" u="sng" kern="0" dirty="0">
                <a:solidFill>
                  <a:srgbClr val="25282A"/>
                </a:solidFill>
                <a:latin typeface="Century Gothic" panose="020B0502020202020204" pitchFamily="34" charset="0"/>
              </a:rPr>
              <a:t>entrega</a:t>
            </a:r>
            <a:r>
              <a:rPr lang="es-ES" sz="2400" i="1" kern="0" dirty="0">
                <a:solidFill>
                  <a:srgbClr val="25282A"/>
                </a:solidFill>
                <a:latin typeface="Century Gothic" panose="020B0502020202020204" pitchFamily="34" charset="0"/>
              </a:rPr>
              <a:t>, </a:t>
            </a:r>
            <a:r>
              <a:rPr lang="es-ES" sz="2400" i="1" u="sng" kern="0" dirty="0">
                <a:solidFill>
                  <a:srgbClr val="25282A"/>
                </a:solidFill>
                <a:latin typeface="Century Gothic" panose="020B0502020202020204" pitchFamily="34" charset="0"/>
              </a:rPr>
              <a:t>en el caso de entregas de un socio a una cooperativa o a una entidad asociativa, en las que </a:t>
            </a:r>
            <a:r>
              <a:rPr lang="es-ES" sz="2400" i="1" kern="0" dirty="0">
                <a:solidFill>
                  <a:srgbClr val="25282A"/>
                </a:solidFill>
                <a:latin typeface="Century Gothic" panose="020B0502020202020204" pitchFamily="34" charset="0"/>
              </a:rPr>
              <a:t>no se cumpla lo previsto en el artículo 2.2 para que dichas entregas </a:t>
            </a:r>
            <a:r>
              <a:rPr lang="es-ES" sz="2400" i="1" u="sng" kern="0" dirty="0">
                <a:solidFill>
                  <a:srgbClr val="25282A"/>
                </a:solidFill>
                <a:latin typeface="Century Gothic" panose="020B0502020202020204" pitchFamily="34" charset="0"/>
              </a:rPr>
              <a:t>no tengan la consideración de relaciones comerciales</a:t>
            </a:r>
            <a:r>
              <a:rPr lang="es-ES" sz="2400" i="1" kern="0" dirty="0">
                <a:solidFill>
                  <a:srgbClr val="25282A"/>
                </a:solidFill>
                <a:latin typeface="Century Gothic" panose="020B0502020202020204" pitchFamily="34" charset="0"/>
              </a:rPr>
              <a:t> y </a:t>
            </a:r>
            <a:r>
              <a:rPr lang="es-ES" sz="2400" i="1" u="sng" kern="0" dirty="0">
                <a:solidFill>
                  <a:srgbClr val="25282A"/>
                </a:solidFill>
                <a:latin typeface="Century Gothic" panose="020B0502020202020204" pitchFamily="34" charset="0"/>
              </a:rPr>
              <a:t>queden excluidas del ámbito de aplicación de la ley</a:t>
            </a:r>
            <a:r>
              <a:rPr lang="es-ES" sz="2400" i="1" kern="0" dirty="0">
                <a:solidFill>
                  <a:srgbClr val="25282A"/>
                </a:solidFill>
                <a:latin typeface="Century Gothic" panose="020B0502020202020204" pitchFamily="34" charset="0"/>
              </a:rPr>
              <a:t>”</a:t>
            </a:r>
            <a:endParaRPr kumimoji="0" lang="es-ES" sz="2400" i="1"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843054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2725400" cy="1072763"/>
          </a:xfrm>
        </p:spPr>
        <p:txBody>
          <a:bodyPr/>
          <a:lstStyle/>
          <a:p>
            <a:r>
              <a:rPr lang="es-ES" sz="4750" dirty="0"/>
              <a:t>Potestad sancionadora: Infracciones (V)</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42</a:t>
            </a:fld>
            <a:endParaRPr lang="es-ES" dirty="0"/>
          </a:p>
        </p:txBody>
      </p:sp>
      <p:sp>
        <p:nvSpPr>
          <p:cNvPr id="10" name="Marcador de texto 11">
            <a:extLst>
              <a:ext uri="{FF2B5EF4-FFF2-40B4-BE49-F238E27FC236}">
                <a16:creationId xmlns:a16="http://schemas.microsoft.com/office/drawing/2014/main" id="{729C8197-E542-4088-AA5F-712303AAE593}"/>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06</a:t>
            </a:r>
          </a:p>
        </p:txBody>
      </p:sp>
      <p:sp>
        <p:nvSpPr>
          <p:cNvPr id="11" name="Rectángulo 10">
            <a:extLst>
              <a:ext uri="{FF2B5EF4-FFF2-40B4-BE49-F238E27FC236}">
                <a16:creationId xmlns:a16="http://schemas.microsoft.com/office/drawing/2014/main" id="{FD74AB71-82AA-4995-BE4A-C344E9BB25F1}"/>
              </a:ext>
            </a:extLst>
          </p:cNvPr>
          <p:cNvSpPr/>
          <p:nvPr/>
        </p:nvSpPr>
        <p:spPr>
          <a:xfrm>
            <a:off x="2965450" y="3038065"/>
            <a:ext cx="15316200" cy="7950609"/>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Otras cuestiones</a:t>
            </a:r>
          </a:p>
          <a:p>
            <a:pPr marL="0" marR="0" lvl="0" indent="0" algn="just" defTabSz="914400" eaLnBrk="1" fontAlgn="auto" latinLnBrk="0" hangingPunct="1">
              <a:lnSpc>
                <a:spcPct val="100000"/>
              </a:lnSpc>
              <a:spcBef>
                <a:spcPts val="0"/>
              </a:spcBef>
              <a:spcAft>
                <a:spcPts val="0"/>
              </a:spcAft>
              <a:buClrTx/>
              <a:buSzTx/>
              <a:buFontTx/>
              <a:buNone/>
              <a:tabLst/>
              <a:defRPr/>
            </a:pPr>
            <a:endParaRPr lang="es-ES" sz="2850" b="1" kern="0" dirty="0">
              <a:solidFill>
                <a:srgbClr val="25282A"/>
              </a:solidFill>
              <a:latin typeface="Century Gothic" panose="020B0502020202020204" pitchFamily="34" charset="0"/>
            </a:endParaRP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Nuevos plazos de </a:t>
            </a:r>
            <a:r>
              <a:rPr kumimoji="0" lang="es-ES" sz="2400" b="1" i="0" u="none" strike="noStrike" kern="0" cap="none" spc="0" normalizeH="0" baseline="0" noProof="0" dirty="0">
                <a:ln>
                  <a:noFill/>
                </a:ln>
                <a:solidFill>
                  <a:sysClr val="windowText" lastClr="000000"/>
                </a:solidFill>
                <a:effectLst/>
                <a:uLnTx/>
                <a:uFillTx/>
                <a:latin typeface="Century Gothic"/>
                <a:ea typeface="+mn-ea"/>
                <a:cs typeface="+mn-cs"/>
              </a:rPr>
              <a:t>prescripción </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(artículo 23.7):</a:t>
            </a:r>
          </a:p>
          <a:p>
            <a:pPr marL="1943100" marR="0" lvl="3" indent="-571500" algn="just" defTabSz="91440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Muy graves: 5 años</a:t>
            </a:r>
          </a:p>
          <a:p>
            <a:pPr marL="1943100" marR="0" lvl="3" indent="-571500" algn="just" defTabSz="91440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Graves: 3 años</a:t>
            </a:r>
          </a:p>
          <a:p>
            <a:pPr marL="1943100" marR="0" lvl="3" indent="-571500" algn="just" defTabSz="91440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Leves: 1 año</a:t>
            </a:r>
          </a:p>
          <a:p>
            <a:pPr marL="1943100" marR="0" lvl="3" indent="-571500" algn="just" defTabSz="914400" eaLnBrk="1" fontAlgn="auto" latinLnBrk="0" hangingPunct="1">
              <a:lnSpc>
                <a:spcPct val="150000"/>
              </a:lnSpc>
              <a:spcBef>
                <a:spcPts val="0"/>
              </a:spcBef>
              <a:spcAft>
                <a:spcPts val="0"/>
              </a:spcAft>
              <a:buClrTx/>
              <a:buSzTx/>
              <a:buFont typeface="Courier New" panose="02070309020205020404" pitchFamily="49" charset="0"/>
              <a:buChar char="o"/>
              <a:tabLst/>
              <a:defRPr/>
            </a:pPr>
            <a:endPar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endParaRP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Se regula con mayor grado de detalle los criterios de </a:t>
            </a:r>
            <a:r>
              <a:rPr kumimoji="0" lang="es-ES" sz="2400" b="1" i="0" u="none" strike="noStrike" kern="0" cap="none" spc="0" normalizeH="0" baseline="0" noProof="0" dirty="0">
                <a:ln>
                  <a:noFill/>
                </a:ln>
                <a:solidFill>
                  <a:sysClr val="windowText" lastClr="000000"/>
                </a:solidFill>
                <a:effectLst/>
                <a:uLnTx/>
                <a:uFillTx/>
                <a:latin typeface="Century Gothic"/>
                <a:ea typeface="+mn-ea"/>
                <a:cs typeface="+mn-cs"/>
              </a:rPr>
              <a:t>graduación de las sanciones</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 (artículo 25.1)</a:t>
            </a:r>
          </a:p>
          <a:p>
            <a:pPr marL="1943100" marR="0" lvl="3" indent="-571500" algn="just" defTabSz="91440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Se atenderá a la trascendencia económica y social de las infracciones cometidas, al ánimo de prevalerse de ventajas competitivas frente a otro sujeto del sector, al lucro obtenido con la acción infractora y la reincidencia</a:t>
            </a:r>
          </a:p>
          <a:p>
            <a:pPr marL="1943100" marR="0" lvl="3" indent="-571500" algn="just" defTabSz="914400" eaLnBrk="1" fontAlgn="auto" latinLnBrk="0" hangingPunct="1">
              <a:lnSpc>
                <a:spcPct val="150000"/>
              </a:lnSpc>
              <a:spcBef>
                <a:spcPts val="0"/>
              </a:spcBef>
              <a:spcAft>
                <a:spcPts val="0"/>
              </a:spcAft>
              <a:buClrTx/>
              <a:buSzTx/>
              <a:buFont typeface="Courier New" panose="02070309020205020404" pitchFamily="49" charset="0"/>
              <a:buChar char="o"/>
              <a:tabLst/>
              <a:defRPr/>
            </a:pPr>
            <a:endPar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endParaRPr>
          </a:p>
          <a:p>
            <a:pPr marL="1485900" marR="0" lvl="2" indent="-5715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Las sanciones pecuniarias no superarán el 10</a:t>
            </a:r>
            <a:r>
              <a:rPr kumimoji="0" lang="es-ES" sz="2400" b="1" i="0" u="none" strike="noStrike" kern="0" cap="none" spc="0" normalizeH="0" baseline="0" noProof="0" dirty="0">
                <a:ln>
                  <a:noFill/>
                </a:ln>
                <a:solidFill>
                  <a:sysClr val="windowText" lastClr="000000"/>
                </a:solidFill>
                <a:effectLst/>
                <a:uLnTx/>
                <a:uFillTx/>
                <a:latin typeface="Century Gothic"/>
                <a:ea typeface="+mn-ea"/>
                <a:cs typeface="+mn-cs"/>
              </a:rPr>
              <a:t>% de los ingresos brutos </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del operador en el año anterior (artículo 25.2).</a:t>
            </a:r>
          </a:p>
        </p:txBody>
      </p:sp>
    </p:spTree>
    <p:extLst>
      <p:ext uri="{BB962C8B-B14F-4D97-AF65-F5344CB8AC3E}">
        <p14:creationId xmlns:p14="http://schemas.microsoft.com/office/powerpoint/2010/main" val="3626953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6">
            <a:extLst>
              <a:ext uri="{FF2B5EF4-FFF2-40B4-BE49-F238E27FC236}">
                <a16:creationId xmlns:a16="http://schemas.microsoft.com/office/drawing/2014/main" id="{71F66017-90EE-4E81-B0A1-836E192F461D}"/>
              </a:ext>
            </a:extLst>
          </p:cNvPr>
          <p:cNvPicPr>
            <a:picLocks noGrp="1" noChangeAspect="1"/>
          </p:cNvPicPr>
          <p:nvPr>
            <p:ph type="pic" sz="quarter" idx="28"/>
          </p:nvPr>
        </p:nvPicPr>
        <p:blipFill rotWithShape="1">
          <a:blip r:embed="rId2"/>
          <a:srcRect l="19680" r="19680"/>
          <a:stretch/>
        </p:blipFill>
        <p:spPr/>
      </p:pic>
      <p:sp>
        <p:nvSpPr>
          <p:cNvPr id="3" name="Título 2"/>
          <p:cNvSpPr>
            <a:spLocks noGrp="1"/>
          </p:cNvSpPr>
          <p:nvPr>
            <p:ph type="title"/>
          </p:nvPr>
        </p:nvSpPr>
        <p:spPr>
          <a:xfrm>
            <a:off x="1157135" y="4575004"/>
            <a:ext cx="7938246" cy="1070146"/>
          </a:xfrm>
        </p:spPr>
        <p:txBody>
          <a:bodyPr/>
          <a:lstStyle/>
          <a:p>
            <a:r>
              <a:rPr lang="es-ES" dirty="0"/>
              <a:t>Análisis de las principales novedades</a:t>
            </a:r>
          </a:p>
        </p:txBody>
      </p:sp>
      <p:sp>
        <p:nvSpPr>
          <p:cNvPr id="5" name="Marcador de texto 4"/>
          <p:cNvSpPr>
            <a:spLocks noGrp="1"/>
          </p:cNvSpPr>
          <p:nvPr>
            <p:ph type="body" idx="29"/>
          </p:nvPr>
        </p:nvSpPr>
        <p:spPr/>
        <p:txBody>
          <a:bodyPr/>
          <a:lstStyle/>
          <a:p>
            <a:r>
              <a:rPr lang="es-ES" sz="4400" b="1" dirty="0"/>
              <a:t>Disposiciones adicionales</a:t>
            </a:r>
          </a:p>
        </p:txBody>
      </p:sp>
    </p:spTree>
    <p:extLst>
      <p:ext uri="{BB962C8B-B14F-4D97-AF65-F5344CB8AC3E}">
        <p14:creationId xmlns:p14="http://schemas.microsoft.com/office/powerpoint/2010/main" val="1359485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6078200" cy="1072763"/>
          </a:xfrm>
        </p:spPr>
        <p:txBody>
          <a:bodyPr/>
          <a:lstStyle/>
          <a:p>
            <a:r>
              <a:rPr lang="es-ES" sz="4750" dirty="0"/>
              <a:t>Disposiciones finales</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44</a:t>
            </a:fld>
            <a:endParaRPr lang="es-ES" dirty="0"/>
          </a:p>
        </p:txBody>
      </p:sp>
      <p:sp>
        <p:nvSpPr>
          <p:cNvPr id="10" name="Marcador de texto 11">
            <a:extLst>
              <a:ext uri="{FF2B5EF4-FFF2-40B4-BE49-F238E27FC236}">
                <a16:creationId xmlns:a16="http://schemas.microsoft.com/office/drawing/2014/main" id="{729C8197-E542-4088-AA5F-712303AAE593}"/>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07</a:t>
            </a:r>
          </a:p>
        </p:txBody>
      </p:sp>
      <p:sp>
        <p:nvSpPr>
          <p:cNvPr id="11" name="Rectángulo 10">
            <a:extLst>
              <a:ext uri="{FF2B5EF4-FFF2-40B4-BE49-F238E27FC236}">
                <a16:creationId xmlns:a16="http://schemas.microsoft.com/office/drawing/2014/main" id="{FD74AB71-82AA-4995-BE4A-C344E9BB25F1}"/>
              </a:ext>
            </a:extLst>
          </p:cNvPr>
          <p:cNvSpPr/>
          <p:nvPr/>
        </p:nvSpPr>
        <p:spPr>
          <a:xfrm>
            <a:off x="3346450" y="4200912"/>
            <a:ext cx="7543800" cy="4370897"/>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Disposición adicional tercera: Criterios para la determinación</a:t>
            </a:r>
            <a:r>
              <a:rPr lang="es-ES" sz="2850" b="1" kern="0" dirty="0">
                <a:solidFill>
                  <a:srgbClr val="25282A"/>
                </a:solidFill>
                <a:latin typeface="Century Gothic" panose="020B0502020202020204" pitchFamily="34" charset="0"/>
              </a:rPr>
              <a:t> del coste efectivo. </a:t>
            </a:r>
            <a:endPar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2800" b="0" i="0" u="none" strike="noStrike" kern="0" cap="none" spc="0" normalizeH="0" baseline="0" noProof="0" dirty="0">
                <a:ln>
                  <a:noFill/>
                </a:ln>
                <a:solidFill>
                  <a:sysClr val="windowText" lastClr="000000"/>
                </a:solidFill>
                <a:effectLst/>
                <a:uLnTx/>
                <a:uFillTx/>
                <a:latin typeface="Century Gothic"/>
                <a:ea typeface="+mn-ea"/>
                <a:cs typeface="+mn-cs"/>
              </a:rPr>
              <a:t>	En el plazo de 6 meses desde la 	completa entrada en vigor de la LCA, el Ministerio de Agricultura, Pesca y Alimentación publicará los </a:t>
            </a:r>
            <a:r>
              <a:rPr kumimoji="0" lang="es-ES" sz="2800" b="1" i="0" u="none" strike="noStrike" kern="0" cap="none" spc="0" normalizeH="0" baseline="0" noProof="0" dirty="0">
                <a:ln>
                  <a:noFill/>
                </a:ln>
                <a:solidFill>
                  <a:sysClr val="windowText" lastClr="000000"/>
                </a:solidFill>
                <a:effectLst/>
                <a:uLnTx/>
                <a:uFillTx/>
                <a:latin typeface="Century Gothic"/>
                <a:ea typeface="+mn-ea"/>
                <a:cs typeface="+mn-cs"/>
              </a:rPr>
              <a:t>criterios sobre los diferentes factores </a:t>
            </a:r>
            <a:r>
              <a:rPr kumimoji="0" lang="es-ES" sz="2800" b="0" i="0" u="none" strike="noStrike" kern="0" cap="none" spc="0" normalizeH="0" baseline="0" noProof="0" dirty="0">
                <a:ln>
                  <a:noFill/>
                </a:ln>
                <a:solidFill>
                  <a:sysClr val="windowText" lastClr="000000"/>
                </a:solidFill>
                <a:effectLst/>
                <a:uLnTx/>
                <a:uFillTx/>
                <a:latin typeface="Century Gothic"/>
                <a:ea typeface="+mn-ea"/>
                <a:cs typeface="+mn-cs"/>
              </a:rPr>
              <a:t>que intervienen en la determinación del coste de producción de los productos.</a:t>
            </a:r>
          </a:p>
        </p:txBody>
      </p:sp>
      <p:sp>
        <p:nvSpPr>
          <p:cNvPr id="6" name="Rectángulo 5">
            <a:extLst>
              <a:ext uri="{FF2B5EF4-FFF2-40B4-BE49-F238E27FC236}">
                <a16:creationId xmlns:a16="http://schemas.microsoft.com/office/drawing/2014/main" id="{52FA8BD9-2105-4AAC-A098-1DCABA7C7797}"/>
              </a:ext>
            </a:extLst>
          </p:cNvPr>
          <p:cNvSpPr/>
          <p:nvPr/>
        </p:nvSpPr>
        <p:spPr>
          <a:xfrm>
            <a:off x="11416211" y="4166713"/>
            <a:ext cx="7543800" cy="4370897"/>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Disposición transitoria única</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ES" sz="2800" b="0" i="0" u="none" strike="noStrike" kern="0" cap="none" spc="0" normalizeH="0" baseline="0" noProof="0" dirty="0">
              <a:ln>
                <a:noFill/>
              </a:ln>
              <a:solidFill>
                <a:sysClr val="windowText" lastClr="000000"/>
              </a:solidFill>
              <a:effectLst/>
              <a:uLnTx/>
              <a:uFillTx/>
              <a:latin typeface="Century Gothic"/>
              <a:ea typeface="+mn-ea"/>
              <a:cs typeface="+mn-cs"/>
            </a:endParaRPr>
          </a:p>
          <a:p>
            <a:pPr marL="0" marR="0" lvl="0" indent="0" algn="just" defTabSz="914400" eaLnBrk="1" fontAlgn="auto" latinLnBrk="0" hangingPunct="1">
              <a:lnSpc>
                <a:spcPct val="100000"/>
              </a:lnSpc>
              <a:spcBef>
                <a:spcPts val="0"/>
              </a:spcBef>
              <a:spcAft>
                <a:spcPts val="0"/>
              </a:spcAft>
              <a:buClrTx/>
              <a:buSzTx/>
              <a:buFontTx/>
              <a:buNone/>
              <a:tabLst/>
              <a:defRPr/>
            </a:pPr>
            <a:r>
              <a:rPr lang="es-ES" sz="2800" kern="0" dirty="0">
                <a:solidFill>
                  <a:sysClr val="windowText" lastClr="000000"/>
                </a:solidFill>
                <a:latin typeface="Century Gothic"/>
              </a:rPr>
              <a:t>	</a:t>
            </a:r>
            <a:r>
              <a:rPr kumimoji="0" lang="es-ES" sz="2800" b="0" i="0" u="none" strike="noStrike" kern="0" cap="none" spc="0" normalizeH="0" baseline="0" noProof="0" dirty="0">
                <a:ln>
                  <a:noFill/>
                </a:ln>
                <a:solidFill>
                  <a:sysClr val="windowText" lastClr="000000"/>
                </a:solidFill>
                <a:effectLst/>
                <a:uLnTx/>
                <a:uFillTx/>
                <a:latin typeface="Century Gothic"/>
                <a:ea typeface="+mn-ea"/>
                <a:cs typeface="+mn-cs"/>
              </a:rPr>
              <a:t>Los contratos en vigor en el 	momento de publicación de la nueva LCA tendrían que haberse adaptado antes del </a:t>
            </a:r>
            <a:r>
              <a:rPr kumimoji="0" lang="es-ES" sz="2800" b="1" i="0" u="none" strike="noStrike" kern="0" cap="none" spc="0" normalizeH="0" baseline="0" noProof="0" dirty="0">
                <a:ln>
                  <a:noFill/>
                </a:ln>
                <a:solidFill>
                  <a:sysClr val="windowText" lastClr="000000"/>
                </a:solidFill>
                <a:effectLst/>
                <a:uLnTx/>
                <a:uFillTx/>
                <a:latin typeface="Century Gothic"/>
                <a:ea typeface="+mn-ea"/>
                <a:cs typeface="+mn-cs"/>
              </a:rPr>
              <a:t>1 de mayo de 2022.</a:t>
            </a:r>
          </a:p>
        </p:txBody>
      </p:sp>
      <p:pic>
        <p:nvPicPr>
          <p:cNvPr id="8" name="Imagen 7">
            <a:extLst>
              <a:ext uri="{FF2B5EF4-FFF2-40B4-BE49-F238E27FC236}">
                <a16:creationId xmlns:a16="http://schemas.microsoft.com/office/drawing/2014/main" id="{21DB920D-4797-483B-A81D-07851C737AA3}"/>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76050" y="5894010"/>
            <a:ext cx="685800" cy="748146"/>
          </a:xfrm>
          <a:prstGeom prst="rect">
            <a:avLst/>
          </a:prstGeom>
        </p:spPr>
      </p:pic>
      <p:pic>
        <p:nvPicPr>
          <p:cNvPr id="9" name="Imagen 8">
            <a:extLst>
              <a:ext uri="{FF2B5EF4-FFF2-40B4-BE49-F238E27FC236}">
                <a16:creationId xmlns:a16="http://schemas.microsoft.com/office/drawing/2014/main" id="{E3D85461-62A7-4A81-A480-729CAB3CDFA3}"/>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377111" y="5587306"/>
            <a:ext cx="856281" cy="613408"/>
          </a:xfrm>
          <a:prstGeom prst="rect">
            <a:avLst/>
          </a:prstGeom>
        </p:spPr>
      </p:pic>
    </p:spTree>
    <p:extLst>
      <p:ext uri="{BB962C8B-B14F-4D97-AF65-F5344CB8AC3E}">
        <p14:creationId xmlns:p14="http://schemas.microsoft.com/office/powerpoint/2010/main" val="35890702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157135" y="4575004"/>
            <a:ext cx="7938246" cy="1070146"/>
          </a:xfrm>
        </p:spPr>
        <p:txBody>
          <a:bodyPr/>
          <a:lstStyle/>
          <a:p>
            <a:r>
              <a:rPr lang="es-ES" dirty="0"/>
              <a:t>Análisis de las principales novedades</a:t>
            </a:r>
          </a:p>
        </p:txBody>
      </p:sp>
      <p:sp>
        <p:nvSpPr>
          <p:cNvPr id="5" name="Marcador de texto 4"/>
          <p:cNvSpPr>
            <a:spLocks noGrp="1"/>
          </p:cNvSpPr>
          <p:nvPr>
            <p:ph type="body" idx="29"/>
          </p:nvPr>
        </p:nvSpPr>
        <p:spPr/>
        <p:txBody>
          <a:bodyPr/>
          <a:lstStyle/>
          <a:p>
            <a:r>
              <a:rPr lang="es-ES" sz="4400" b="1" dirty="0"/>
              <a:t>Turno de preguntas</a:t>
            </a:r>
          </a:p>
        </p:txBody>
      </p:sp>
      <p:pic>
        <p:nvPicPr>
          <p:cNvPr id="18" name="Marcador de posición de imagen 17">
            <a:extLst>
              <a:ext uri="{FF2B5EF4-FFF2-40B4-BE49-F238E27FC236}">
                <a16:creationId xmlns:a16="http://schemas.microsoft.com/office/drawing/2014/main" id="{B109B666-C60B-4DE7-A4BA-A28E456B7395}"/>
              </a:ext>
            </a:extLst>
          </p:cNvPr>
          <p:cNvPicPr>
            <a:picLocks noGrp="1" noChangeAspect="1"/>
          </p:cNvPicPr>
          <p:nvPr>
            <p:ph type="pic" sz="quarter" idx="28"/>
          </p:nvPr>
        </p:nvPicPr>
        <p:blipFill rotWithShape="1">
          <a:blip r:embed="rId2"/>
          <a:srcRect l="23043" r="23043"/>
          <a:stretch/>
        </p:blipFill>
        <p:spPr/>
      </p:pic>
    </p:spTree>
    <p:extLst>
      <p:ext uri="{BB962C8B-B14F-4D97-AF65-F5344CB8AC3E}">
        <p14:creationId xmlns:p14="http://schemas.microsoft.com/office/powerpoint/2010/main" val="40034681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346450" y="2045472"/>
            <a:ext cx="16078200" cy="1072763"/>
          </a:xfrm>
        </p:spPr>
        <p:txBody>
          <a:bodyPr/>
          <a:lstStyle/>
          <a:p>
            <a:r>
              <a:rPr lang="es-ES" sz="4750" b="1" dirty="0"/>
              <a:t>Ponente</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46</a:t>
            </a:fld>
            <a:endParaRPr lang="es-ES" dirty="0"/>
          </a:p>
        </p:txBody>
      </p:sp>
      <p:sp>
        <p:nvSpPr>
          <p:cNvPr id="10" name="Marcador de texto 11">
            <a:extLst>
              <a:ext uri="{FF2B5EF4-FFF2-40B4-BE49-F238E27FC236}">
                <a16:creationId xmlns:a16="http://schemas.microsoft.com/office/drawing/2014/main" id="{729C8197-E542-4088-AA5F-712303AAE593}"/>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s-ES" kern="0" dirty="0"/>
          </a:p>
        </p:txBody>
      </p:sp>
      <p:pic>
        <p:nvPicPr>
          <p:cNvPr id="12" name="Marcador de posición de imagen 1">
            <a:extLst>
              <a:ext uri="{FF2B5EF4-FFF2-40B4-BE49-F238E27FC236}">
                <a16:creationId xmlns:a16="http://schemas.microsoft.com/office/drawing/2014/main" id="{60703202-6CB4-482A-8915-1C96E4D72B30}"/>
              </a:ext>
            </a:extLst>
          </p:cNvPr>
          <p:cNvPicPr>
            <a:picLocks noChangeAspect="1"/>
          </p:cNvPicPr>
          <p:nvPr/>
        </p:nvPicPr>
        <p:blipFill>
          <a:blip r:embed="rId2"/>
          <a:srcRect t="350" b="350"/>
          <a:stretch>
            <a:fillRect/>
          </a:stretch>
        </p:blipFill>
        <p:spPr>
          <a:xfrm>
            <a:off x="3357517" y="4054475"/>
            <a:ext cx="2108307" cy="2108307"/>
          </a:xfrm>
          <a:prstGeom prst="rect">
            <a:avLst/>
          </a:prstGeom>
        </p:spPr>
      </p:pic>
      <p:sp>
        <p:nvSpPr>
          <p:cNvPr id="15" name="Marcador de texto 11">
            <a:extLst>
              <a:ext uri="{FF2B5EF4-FFF2-40B4-BE49-F238E27FC236}">
                <a16:creationId xmlns:a16="http://schemas.microsoft.com/office/drawing/2014/main" id="{64363F0C-0084-4B32-BD4F-ACC84BC03916}"/>
              </a:ext>
            </a:extLst>
          </p:cNvPr>
          <p:cNvSpPr>
            <a:spLocks noGrp="1"/>
          </p:cNvSpPr>
          <p:nvPr>
            <p:ph type="body" idx="1"/>
          </p:nvPr>
        </p:nvSpPr>
        <p:spPr>
          <a:xfrm>
            <a:off x="5911764" y="4121205"/>
            <a:ext cx="4140286" cy="479050"/>
          </a:xfrm>
        </p:spPr>
        <p:txBody>
          <a:bodyPr/>
          <a:lstStyle/>
          <a:p>
            <a:r>
              <a:rPr lang="es-ES" sz="2400" b="1" dirty="0"/>
              <a:t>José Luis Palma Fernández</a:t>
            </a:r>
          </a:p>
        </p:txBody>
      </p:sp>
      <p:sp>
        <p:nvSpPr>
          <p:cNvPr id="16" name="Marcador de texto 12">
            <a:extLst>
              <a:ext uri="{FF2B5EF4-FFF2-40B4-BE49-F238E27FC236}">
                <a16:creationId xmlns:a16="http://schemas.microsoft.com/office/drawing/2014/main" id="{7480FF3C-FBE5-4358-9F1D-8F4D2EAA7C76}"/>
              </a:ext>
            </a:extLst>
          </p:cNvPr>
          <p:cNvSpPr txBox="1">
            <a:spLocks/>
          </p:cNvSpPr>
          <p:nvPr/>
        </p:nvSpPr>
        <p:spPr>
          <a:xfrm>
            <a:off x="5911763" y="4885219"/>
            <a:ext cx="4407917" cy="769455"/>
          </a:xfrm>
          <a:prstGeom prst="rect">
            <a:avLst/>
          </a:prstGeom>
        </p:spPr>
        <p:txBody>
          <a:bodyPr/>
          <a:lstStyle>
            <a:lvl1pPr marL="0">
              <a:defRPr sz="2300">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i="1" kern="0" dirty="0" err="1">
                <a:solidFill>
                  <a:sysClr val="windowText" lastClr="000000"/>
                </a:solidFill>
              </a:rPr>
              <a:t>Of</a:t>
            </a:r>
            <a:r>
              <a:rPr lang="es-ES" i="1" kern="0" dirty="0">
                <a:solidFill>
                  <a:sysClr val="windowText" lastClr="000000"/>
                </a:solidFill>
              </a:rPr>
              <a:t> </a:t>
            </a:r>
            <a:r>
              <a:rPr lang="es-ES" sz="2400" i="1" kern="0" dirty="0" err="1">
                <a:solidFill>
                  <a:sysClr val="windowText" lastClr="000000"/>
                </a:solidFill>
              </a:rPr>
              <a:t>counsel</a:t>
            </a:r>
            <a:endParaRPr lang="es-ES" i="1" kern="0" dirty="0">
              <a:solidFill>
                <a:sysClr val="windowText" lastClr="000000"/>
              </a:solidFill>
            </a:endParaRPr>
          </a:p>
        </p:txBody>
      </p:sp>
      <p:sp>
        <p:nvSpPr>
          <p:cNvPr id="17" name="Marcador de texto 13">
            <a:extLst>
              <a:ext uri="{FF2B5EF4-FFF2-40B4-BE49-F238E27FC236}">
                <a16:creationId xmlns:a16="http://schemas.microsoft.com/office/drawing/2014/main" id="{1854C650-6853-4DDA-9AB0-F82D55BB10EB}"/>
              </a:ext>
            </a:extLst>
          </p:cNvPr>
          <p:cNvSpPr txBox="1">
            <a:spLocks/>
          </p:cNvSpPr>
          <p:nvPr/>
        </p:nvSpPr>
        <p:spPr>
          <a:xfrm>
            <a:off x="5911764" y="5654675"/>
            <a:ext cx="4407917" cy="423203"/>
          </a:xfrm>
          <a:prstGeom prst="rect">
            <a:avLst/>
          </a:prstGeom>
        </p:spPr>
        <p:txBody>
          <a:bodyPr/>
          <a:lstStyle>
            <a:lvl1pPr marL="0">
              <a:defRPr sz="2300">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b="1" kern="0" dirty="0">
                <a:solidFill>
                  <a:schemeClr val="bg1">
                    <a:lumMod val="65000"/>
                  </a:schemeClr>
                </a:solidFill>
              </a:rPr>
              <a:t>jlpalma@ga-p.com</a:t>
            </a:r>
          </a:p>
        </p:txBody>
      </p:sp>
      <p:cxnSp>
        <p:nvCxnSpPr>
          <p:cNvPr id="3" name="Conector recto 2">
            <a:extLst>
              <a:ext uri="{FF2B5EF4-FFF2-40B4-BE49-F238E27FC236}">
                <a16:creationId xmlns:a16="http://schemas.microsoft.com/office/drawing/2014/main" id="{1D916923-DD06-4E03-B0AF-534B4E63F270}"/>
              </a:ext>
            </a:extLst>
          </p:cNvPr>
          <p:cNvCxnSpPr/>
          <p:nvPr/>
        </p:nvCxnSpPr>
        <p:spPr>
          <a:xfrm>
            <a:off x="5911764" y="4600255"/>
            <a:ext cx="414028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23453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5282A"/>
          </a:solidFill>
        </p:spPr>
        <p:txBody>
          <a:bodyPr wrap="square" lIns="0" tIns="0" rIns="0" bIns="0" rtlCol="0"/>
          <a:lstStyle/>
          <a:p>
            <a:endParaRPr/>
          </a:p>
        </p:txBody>
      </p:sp>
      <p:sp>
        <p:nvSpPr>
          <p:cNvPr id="3" name="object 3"/>
          <p:cNvSpPr/>
          <p:nvPr/>
        </p:nvSpPr>
        <p:spPr>
          <a:xfrm>
            <a:off x="8316142" y="4151600"/>
            <a:ext cx="1994682" cy="747600"/>
          </a:xfrm>
          <a:prstGeom prst="rect">
            <a:avLst/>
          </a:prstGeom>
          <a:blipFill>
            <a:blip r:embed="rId2" cstate="print"/>
            <a:stretch>
              <a:fillRect/>
            </a:stretch>
          </a:blipFill>
        </p:spPr>
        <p:txBody>
          <a:bodyPr wrap="square" lIns="0" tIns="0" rIns="0" bIns="0" rtlCol="0"/>
          <a:lstStyle/>
          <a:p>
            <a:endParaRPr/>
          </a:p>
        </p:txBody>
      </p:sp>
      <p:grpSp>
        <p:nvGrpSpPr>
          <p:cNvPr id="4" name="object 4"/>
          <p:cNvGrpSpPr/>
          <p:nvPr/>
        </p:nvGrpSpPr>
        <p:grpSpPr>
          <a:xfrm>
            <a:off x="10956218" y="4785623"/>
            <a:ext cx="828040" cy="110489"/>
            <a:chOff x="10956218" y="4785623"/>
            <a:chExt cx="828040" cy="110489"/>
          </a:xfrm>
        </p:grpSpPr>
        <p:sp>
          <p:nvSpPr>
            <p:cNvPr id="5" name="object 5"/>
            <p:cNvSpPr/>
            <p:nvPr/>
          </p:nvSpPr>
          <p:spPr>
            <a:xfrm>
              <a:off x="10956214" y="4785632"/>
              <a:ext cx="618490" cy="110489"/>
            </a:xfrm>
            <a:custGeom>
              <a:avLst/>
              <a:gdLst/>
              <a:ahLst/>
              <a:cxnLst/>
              <a:rect l="l" t="t" r="r" b="b"/>
              <a:pathLst>
                <a:path w="618490" h="110489">
                  <a:moveTo>
                    <a:pt x="102184" y="108927"/>
                  </a:moveTo>
                  <a:lnTo>
                    <a:pt x="92430" y="88125"/>
                  </a:lnTo>
                  <a:lnTo>
                    <a:pt x="86487" y="75438"/>
                  </a:lnTo>
                  <a:lnTo>
                    <a:pt x="70624" y="41617"/>
                  </a:lnTo>
                  <a:lnTo>
                    <a:pt x="70624" y="75438"/>
                  </a:lnTo>
                  <a:lnTo>
                    <a:pt x="31394" y="75438"/>
                  </a:lnTo>
                  <a:lnTo>
                    <a:pt x="51003" y="32029"/>
                  </a:lnTo>
                  <a:lnTo>
                    <a:pt x="70624" y="75438"/>
                  </a:lnTo>
                  <a:lnTo>
                    <a:pt x="70624" y="41617"/>
                  </a:lnTo>
                  <a:lnTo>
                    <a:pt x="66128" y="32029"/>
                  </a:lnTo>
                  <a:lnTo>
                    <a:pt x="52031" y="1943"/>
                  </a:lnTo>
                  <a:lnTo>
                    <a:pt x="50330" y="1943"/>
                  </a:lnTo>
                  <a:lnTo>
                    <a:pt x="0" y="108927"/>
                  </a:lnTo>
                  <a:lnTo>
                    <a:pt x="16548" y="108927"/>
                  </a:lnTo>
                  <a:lnTo>
                    <a:pt x="26098" y="88125"/>
                  </a:lnTo>
                  <a:lnTo>
                    <a:pt x="75907" y="88125"/>
                  </a:lnTo>
                  <a:lnTo>
                    <a:pt x="85128" y="108927"/>
                  </a:lnTo>
                  <a:lnTo>
                    <a:pt x="102184" y="108927"/>
                  </a:lnTo>
                  <a:close/>
                </a:path>
                <a:path w="618490" h="110489">
                  <a:moveTo>
                    <a:pt x="187185" y="66014"/>
                  </a:moveTo>
                  <a:lnTo>
                    <a:pt x="185356" y="52235"/>
                  </a:lnTo>
                  <a:lnTo>
                    <a:pt x="179870" y="42367"/>
                  </a:lnTo>
                  <a:lnTo>
                    <a:pt x="170713" y="36436"/>
                  </a:lnTo>
                  <a:lnTo>
                    <a:pt x="157848" y="34455"/>
                  </a:lnTo>
                  <a:lnTo>
                    <a:pt x="149377" y="35153"/>
                  </a:lnTo>
                  <a:lnTo>
                    <a:pt x="142367" y="37261"/>
                  </a:lnTo>
                  <a:lnTo>
                    <a:pt x="136829" y="40779"/>
                  </a:lnTo>
                  <a:lnTo>
                    <a:pt x="132778" y="45694"/>
                  </a:lnTo>
                  <a:lnTo>
                    <a:pt x="132422" y="35928"/>
                  </a:lnTo>
                  <a:lnTo>
                    <a:pt x="118440" y="35928"/>
                  </a:lnTo>
                  <a:lnTo>
                    <a:pt x="118440" y="108927"/>
                  </a:lnTo>
                  <a:lnTo>
                    <a:pt x="133794" y="108927"/>
                  </a:lnTo>
                  <a:lnTo>
                    <a:pt x="133794" y="74790"/>
                  </a:lnTo>
                  <a:lnTo>
                    <a:pt x="134937" y="62966"/>
                  </a:lnTo>
                  <a:lnTo>
                    <a:pt x="138506" y="54241"/>
                  </a:lnTo>
                  <a:lnTo>
                    <a:pt x="144805" y="48844"/>
                  </a:lnTo>
                  <a:lnTo>
                    <a:pt x="154089" y="46990"/>
                  </a:lnTo>
                  <a:lnTo>
                    <a:pt x="162699" y="48475"/>
                  </a:lnTo>
                  <a:lnTo>
                    <a:pt x="168148" y="52755"/>
                  </a:lnTo>
                  <a:lnTo>
                    <a:pt x="171005" y="59601"/>
                  </a:lnTo>
                  <a:lnTo>
                    <a:pt x="171843" y="68770"/>
                  </a:lnTo>
                  <a:lnTo>
                    <a:pt x="171843" y="108927"/>
                  </a:lnTo>
                  <a:lnTo>
                    <a:pt x="187185" y="108927"/>
                  </a:lnTo>
                  <a:lnTo>
                    <a:pt x="187185" y="66014"/>
                  </a:lnTo>
                  <a:close/>
                </a:path>
                <a:path w="618490" h="110489">
                  <a:moveTo>
                    <a:pt x="232422" y="4216"/>
                  </a:moveTo>
                  <a:lnTo>
                    <a:pt x="228155" y="0"/>
                  </a:lnTo>
                  <a:lnTo>
                    <a:pt x="216560" y="0"/>
                  </a:lnTo>
                  <a:lnTo>
                    <a:pt x="211950" y="4216"/>
                  </a:lnTo>
                  <a:lnTo>
                    <a:pt x="211950" y="15595"/>
                  </a:lnTo>
                  <a:lnTo>
                    <a:pt x="216230" y="19672"/>
                  </a:lnTo>
                  <a:lnTo>
                    <a:pt x="227825" y="19672"/>
                  </a:lnTo>
                  <a:lnTo>
                    <a:pt x="232422" y="15595"/>
                  </a:lnTo>
                  <a:lnTo>
                    <a:pt x="232422" y="4216"/>
                  </a:lnTo>
                  <a:close/>
                </a:path>
                <a:path w="618490" h="110489">
                  <a:moveTo>
                    <a:pt x="241630" y="97218"/>
                  </a:moveTo>
                  <a:lnTo>
                    <a:pt x="240449" y="97713"/>
                  </a:lnTo>
                  <a:lnTo>
                    <a:pt x="238912" y="97866"/>
                  </a:lnTo>
                  <a:lnTo>
                    <a:pt x="231584" y="97866"/>
                  </a:lnTo>
                  <a:lnTo>
                    <a:pt x="229857" y="95110"/>
                  </a:lnTo>
                  <a:lnTo>
                    <a:pt x="229857" y="35928"/>
                  </a:lnTo>
                  <a:lnTo>
                    <a:pt x="202755" y="35928"/>
                  </a:lnTo>
                  <a:lnTo>
                    <a:pt x="202755" y="47790"/>
                  </a:lnTo>
                  <a:lnTo>
                    <a:pt x="214515" y="47790"/>
                  </a:lnTo>
                  <a:lnTo>
                    <a:pt x="214515" y="89255"/>
                  </a:lnTo>
                  <a:lnTo>
                    <a:pt x="215163" y="97599"/>
                  </a:lnTo>
                  <a:lnTo>
                    <a:pt x="217779" y="104076"/>
                  </a:lnTo>
                  <a:lnTo>
                    <a:pt x="223367" y="108254"/>
                  </a:lnTo>
                  <a:lnTo>
                    <a:pt x="232943" y="109740"/>
                  </a:lnTo>
                  <a:lnTo>
                    <a:pt x="236347" y="109740"/>
                  </a:lnTo>
                  <a:lnTo>
                    <a:pt x="240106" y="109093"/>
                  </a:lnTo>
                  <a:lnTo>
                    <a:pt x="241630" y="108445"/>
                  </a:lnTo>
                  <a:lnTo>
                    <a:pt x="241630" y="97866"/>
                  </a:lnTo>
                  <a:lnTo>
                    <a:pt x="241630" y="97218"/>
                  </a:lnTo>
                  <a:close/>
                </a:path>
                <a:path w="618490" h="110489">
                  <a:moveTo>
                    <a:pt x="323875" y="35928"/>
                  </a:moveTo>
                  <a:lnTo>
                    <a:pt x="307505" y="35928"/>
                  </a:lnTo>
                  <a:lnTo>
                    <a:pt x="284645" y="83731"/>
                  </a:lnTo>
                  <a:lnTo>
                    <a:pt x="261785" y="35928"/>
                  </a:lnTo>
                  <a:lnTo>
                    <a:pt x="244894" y="35928"/>
                  </a:lnTo>
                  <a:lnTo>
                    <a:pt x="283794" y="110388"/>
                  </a:lnTo>
                  <a:lnTo>
                    <a:pt x="285496" y="110388"/>
                  </a:lnTo>
                  <a:lnTo>
                    <a:pt x="323875" y="35928"/>
                  </a:lnTo>
                  <a:close/>
                </a:path>
                <a:path w="618490" h="110489">
                  <a:moveTo>
                    <a:pt x="402551" y="70408"/>
                  </a:moveTo>
                  <a:lnTo>
                    <a:pt x="402031" y="67144"/>
                  </a:lnTo>
                  <a:lnTo>
                    <a:pt x="400189" y="55727"/>
                  </a:lnTo>
                  <a:lnTo>
                    <a:pt x="394639" y="46659"/>
                  </a:lnTo>
                  <a:lnTo>
                    <a:pt x="393255" y="44386"/>
                  </a:lnTo>
                  <a:lnTo>
                    <a:pt x="387032" y="40347"/>
                  </a:lnTo>
                  <a:lnTo>
                    <a:pt x="387032" y="67144"/>
                  </a:lnTo>
                  <a:lnTo>
                    <a:pt x="345059" y="67144"/>
                  </a:lnTo>
                  <a:lnTo>
                    <a:pt x="347078" y="58724"/>
                  </a:lnTo>
                  <a:lnTo>
                    <a:pt x="351586" y="52260"/>
                  </a:lnTo>
                  <a:lnTo>
                    <a:pt x="358216" y="48120"/>
                  </a:lnTo>
                  <a:lnTo>
                    <a:pt x="366560" y="46659"/>
                  </a:lnTo>
                  <a:lnTo>
                    <a:pt x="374967" y="48094"/>
                  </a:lnTo>
                  <a:lnTo>
                    <a:pt x="381469" y="52209"/>
                  </a:lnTo>
                  <a:lnTo>
                    <a:pt x="385635" y="58661"/>
                  </a:lnTo>
                  <a:lnTo>
                    <a:pt x="387032" y="67144"/>
                  </a:lnTo>
                  <a:lnTo>
                    <a:pt x="387032" y="40347"/>
                  </a:lnTo>
                  <a:lnTo>
                    <a:pt x="381977" y="37058"/>
                  </a:lnTo>
                  <a:lnTo>
                    <a:pt x="366560" y="34455"/>
                  </a:lnTo>
                  <a:lnTo>
                    <a:pt x="358190" y="35128"/>
                  </a:lnTo>
                  <a:lnTo>
                    <a:pt x="329463" y="64897"/>
                  </a:lnTo>
                  <a:lnTo>
                    <a:pt x="328853" y="73164"/>
                  </a:lnTo>
                  <a:lnTo>
                    <a:pt x="331584" y="89128"/>
                  </a:lnTo>
                  <a:lnTo>
                    <a:pt x="339585" y="100799"/>
                  </a:lnTo>
                  <a:lnTo>
                    <a:pt x="352539" y="107962"/>
                  </a:lnTo>
                  <a:lnTo>
                    <a:pt x="370141" y="110388"/>
                  </a:lnTo>
                  <a:lnTo>
                    <a:pt x="379107" y="109893"/>
                  </a:lnTo>
                  <a:lnTo>
                    <a:pt x="387159" y="108546"/>
                  </a:lnTo>
                  <a:lnTo>
                    <a:pt x="393992" y="106629"/>
                  </a:lnTo>
                  <a:lnTo>
                    <a:pt x="399313" y="104381"/>
                  </a:lnTo>
                  <a:lnTo>
                    <a:pt x="399313" y="97866"/>
                  </a:lnTo>
                  <a:lnTo>
                    <a:pt x="399313" y="91363"/>
                  </a:lnTo>
                  <a:lnTo>
                    <a:pt x="393331" y="94234"/>
                  </a:lnTo>
                  <a:lnTo>
                    <a:pt x="386880" y="96266"/>
                  </a:lnTo>
                  <a:lnTo>
                    <a:pt x="379958" y="97472"/>
                  </a:lnTo>
                  <a:lnTo>
                    <a:pt x="372529" y="97866"/>
                  </a:lnTo>
                  <a:lnTo>
                    <a:pt x="361226" y="96634"/>
                  </a:lnTo>
                  <a:lnTo>
                    <a:pt x="352742" y="92913"/>
                  </a:lnTo>
                  <a:lnTo>
                    <a:pt x="347192" y="86626"/>
                  </a:lnTo>
                  <a:lnTo>
                    <a:pt x="344728" y="77711"/>
                  </a:lnTo>
                  <a:lnTo>
                    <a:pt x="402043" y="77711"/>
                  </a:lnTo>
                  <a:lnTo>
                    <a:pt x="402386" y="75603"/>
                  </a:lnTo>
                  <a:lnTo>
                    <a:pt x="402551" y="73164"/>
                  </a:lnTo>
                  <a:lnTo>
                    <a:pt x="402551" y="70408"/>
                  </a:lnTo>
                  <a:close/>
                </a:path>
                <a:path w="618490" h="110489">
                  <a:moveTo>
                    <a:pt x="463651" y="34950"/>
                  </a:moveTo>
                  <a:lnTo>
                    <a:pt x="462635" y="34632"/>
                  </a:lnTo>
                  <a:lnTo>
                    <a:pt x="461264" y="34455"/>
                  </a:lnTo>
                  <a:lnTo>
                    <a:pt x="459562" y="34455"/>
                  </a:lnTo>
                  <a:lnTo>
                    <a:pt x="451954" y="35191"/>
                  </a:lnTo>
                  <a:lnTo>
                    <a:pt x="445465" y="37401"/>
                  </a:lnTo>
                  <a:lnTo>
                    <a:pt x="440105" y="41109"/>
                  </a:lnTo>
                  <a:lnTo>
                    <a:pt x="435851" y="46342"/>
                  </a:lnTo>
                  <a:lnTo>
                    <a:pt x="435508" y="35928"/>
                  </a:lnTo>
                  <a:lnTo>
                    <a:pt x="421525" y="35928"/>
                  </a:lnTo>
                  <a:lnTo>
                    <a:pt x="421525" y="108927"/>
                  </a:lnTo>
                  <a:lnTo>
                    <a:pt x="436880" y="108927"/>
                  </a:lnTo>
                  <a:lnTo>
                    <a:pt x="436880" y="74790"/>
                  </a:lnTo>
                  <a:lnTo>
                    <a:pt x="437984" y="62966"/>
                  </a:lnTo>
                  <a:lnTo>
                    <a:pt x="441490" y="54241"/>
                  </a:lnTo>
                  <a:lnTo>
                    <a:pt x="447675" y="48844"/>
                  </a:lnTo>
                  <a:lnTo>
                    <a:pt x="456831" y="46990"/>
                  </a:lnTo>
                  <a:lnTo>
                    <a:pt x="459562" y="46990"/>
                  </a:lnTo>
                  <a:lnTo>
                    <a:pt x="461784" y="47485"/>
                  </a:lnTo>
                  <a:lnTo>
                    <a:pt x="463651" y="48298"/>
                  </a:lnTo>
                  <a:lnTo>
                    <a:pt x="463651" y="34950"/>
                  </a:lnTo>
                  <a:close/>
                </a:path>
                <a:path w="618490" h="110489">
                  <a:moveTo>
                    <a:pt x="524078" y="87630"/>
                  </a:moveTo>
                  <a:lnTo>
                    <a:pt x="493890" y="61785"/>
                  </a:lnTo>
                  <a:lnTo>
                    <a:pt x="489966" y="59677"/>
                  </a:lnTo>
                  <a:lnTo>
                    <a:pt x="489966" y="49263"/>
                  </a:lnTo>
                  <a:lnTo>
                    <a:pt x="493890" y="45847"/>
                  </a:lnTo>
                  <a:lnTo>
                    <a:pt x="508215" y="45847"/>
                  </a:lnTo>
                  <a:lnTo>
                    <a:pt x="514362" y="47790"/>
                  </a:lnTo>
                  <a:lnTo>
                    <a:pt x="518960" y="50393"/>
                  </a:lnTo>
                  <a:lnTo>
                    <a:pt x="518960" y="37884"/>
                  </a:lnTo>
                  <a:lnTo>
                    <a:pt x="515556" y="36410"/>
                  </a:lnTo>
                  <a:lnTo>
                    <a:pt x="508901" y="34455"/>
                  </a:lnTo>
                  <a:lnTo>
                    <a:pt x="501218" y="34455"/>
                  </a:lnTo>
                  <a:lnTo>
                    <a:pt x="490524" y="35737"/>
                  </a:lnTo>
                  <a:lnTo>
                    <a:pt x="482473" y="39585"/>
                  </a:lnTo>
                  <a:lnTo>
                    <a:pt x="477393" y="45986"/>
                  </a:lnTo>
                  <a:lnTo>
                    <a:pt x="475627" y="54952"/>
                  </a:lnTo>
                  <a:lnTo>
                    <a:pt x="477253" y="63411"/>
                  </a:lnTo>
                  <a:lnTo>
                    <a:pt x="481190" y="69037"/>
                  </a:lnTo>
                  <a:lnTo>
                    <a:pt x="487222" y="72847"/>
                  </a:lnTo>
                  <a:lnTo>
                    <a:pt x="504812" y="79667"/>
                  </a:lnTo>
                  <a:lnTo>
                    <a:pt x="509409" y="81940"/>
                  </a:lnTo>
                  <a:lnTo>
                    <a:pt x="509409" y="95262"/>
                  </a:lnTo>
                  <a:lnTo>
                    <a:pt x="504304" y="99009"/>
                  </a:lnTo>
                  <a:lnTo>
                    <a:pt x="488937" y="99009"/>
                  </a:lnTo>
                  <a:lnTo>
                    <a:pt x="482117" y="97218"/>
                  </a:lnTo>
                  <a:lnTo>
                    <a:pt x="474954" y="93637"/>
                  </a:lnTo>
                  <a:lnTo>
                    <a:pt x="474954" y="106159"/>
                  </a:lnTo>
                  <a:lnTo>
                    <a:pt x="479056" y="108267"/>
                  </a:lnTo>
                  <a:lnTo>
                    <a:pt x="487756" y="110401"/>
                  </a:lnTo>
                  <a:lnTo>
                    <a:pt x="496443" y="110401"/>
                  </a:lnTo>
                  <a:lnTo>
                    <a:pt x="507746" y="108966"/>
                  </a:lnTo>
                  <a:lnTo>
                    <a:pt x="516470" y="104686"/>
                  </a:lnTo>
                  <a:lnTo>
                    <a:pt x="522084" y="97574"/>
                  </a:lnTo>
                  <a:lnTo>
                    <a:pt x="524078" y="87630"/>
                  </a:lnTo>
                  <a:close/>
                </a:path>
                <a:path w="618490" h="110489">
                  <a:moveTo>
                    <a:pt x="617918" y="35928"/>
                  </a:moveTo>
                  <a:lnTo>
                    <a:pt x="603935" y="35928"/>
                  </a:lnTo>
                  <a:lnTo>
                    <a:pt x="603580" y="46659"/>
                  </a:lnTo>
                  <a:lnTo>
                    <a:pt x="602729" y="45758"/>
                  </a:lnTo>
                  <a:lnTo>
                    <a:pt x="602729" y="72186"/>
                  </a:lnTo>
                  <a:lnTo>
                    <a:pt x="600811" y="83654"/>
                  </a:lnTo>
                  <a:lnTo>
                    <a:pt x="595566" y="91592"/>
                  </a:lnTo>
                  <a:lnTo>
                    <a:pt x="587768" y="96215"/>
                  </a:lnTo>
                  <a:lnTo>
                    <a:pt x="578180" y="97713"/>
                  </a:lnTo>
                  <a:lnTo>
                    <a:pt x="568375" y="96037"/>
                  </a:lnTo>
                  <a:lnTo>
                    <a:pt x="560781" y="91147"/>
                  </a:lnTo>
                  <a:lnTo>
                    <a:pt x="555866" y="83235"/>
                  </a:lnTo>
                  <a:lnTo>
                    <a:pt x="554177" y="72834"/>
                  </a:lnTo>
                  <a:lnTo>
                    <a:pt x="554189" y="72186"/>
                  </a:lnTo>
                  <a:lnTo>
                    <a:pt x="588416" y="48564"/>
                  </a:lnTo>
                  <a:lnTo>
                    <a:pt x="602729" y="72186"/>
                  </a:lnTo>
                  <a:lnTo>
                    <a:pt x="602729" y="45758"/>
                  </a:lnTo>
                  <a:lnTo>
                    <a:pt x="598982" y="41732"/>
                  </a:lnTo>
                  <a:lnTo>
                    <a:pt x="592721" y="37871"/>
                  </a:lnTo>
                  <a:lnTo>
                    <a:pt x="584974" y="35356"/>
                  </a:lnTo>
                  <a:lnTo>
                    <a:pt x="575957" y="34455"/>
                  </a:lnTo>
                  <a:lnTo>
                    <a:pt x="560755" y="37185"/>
                  </a:lnTo>
                  <a:lnTo>
                    <a:pt x="548767" y="44932"/>
                  </a:lnTo>
                  <a:lnTo>
                    <a:pt x="540905" y="57023"/>
                  </a:lnTo>
                  <a:lnTo>
                    <a:pt x="538086" y="72834"/>
                  </a:lnTo>
                  <a:lnTo>
                    <a:pt x="541070" y="88925"/>
                  </a:lnTo>
                  <a:lnTo>
                    <a:pt x="549198" y="100698"/>
                  </a:lnTo>
                  <a:lnTo>
                    <a:pt x="561187" y="107937"/>
                  </a:lnTo>
                  <a:lnTo>
                    <a:pt x="575779" y="110401"/>
                  </a:lnTo>
                  <a:lnTo>
                    <a:pt x="584974" y="109397"/>
                  </a:lnTo>
                  <a:lnTo>
                    <a:pt x="592747" y="106641"/>
                  </a:lnTo>
                  <a:lnTo>
                    <a:pt x="598944" y="102501"/>
                  </a:lnTo>
                  <a:lnTo>
                    <a:pt x="603135" y="97713"/>
                  </a:lnTo>
                  <a:lnTo>
                    <a:pt x="603427" y="97383"/>
                  </a:lnTo>
                  <a:lnTo>
                    <a:pt x="603758" y="108927"/>
                  </a:lnTo>
                  <a:lnTo>
                    <a:pt x="617918" y="108927"/>
                  </a:lnTo>
                  <a:lnTo>
                    <a:pt x="617918" y="97383"/>
                  </a:lnTo>
                  <a:lnTo>
                    <a:pt x="617918" y="46977"/>
                  </a:lnTo>
                  <a:lnTo>
                    <a:pt x="617918" y="46659"/>
                  </a:lnTo>
                  <a:lnTo>
                    <a:pt x="617918" y="35928"/>
                  </a:lnTo>
                  <a:close/>
                </a:path>
              </a:pathLst>
            </a:custGeom>
            <a:solidFill>
              <a:srgbClr val="FFFFFF"/>
            </a:solidFill>
          </p:spPr>
          <p:txBody>
            <a:bodyPr wrap="square" lIns="0" tIns="0" rIns="0" bIns="0" rtlCol="0"/>
            <a:lstStyle/>
            <a:p>
              <a:endParaRPr/>
            </a:p>
          </p:txBody>
        </p:sp>
        <p:sp>
          <p:nvSpPr>
            <p:cNvPr id="6" name="object 6"/>
            <p:cNvSpPr/>
            <p:nvPr/>
          </p:nvSpPr>
          <p:spPr>
            <a:xfrm>
              <a:off x="11598417" y="4785623"/>
              <a:ext cx="185290" cy="110397"/>
            </a:xfrm>
            <a:prstGeom prst="rect">
              <a:avLst/>
            </a:prstGeom>
            <a:blipFill>
              <a:blip r:embed="rId3" cstate="print"/>
              <a:stretch>
                <a:fillRect/>
              </a:stretch>
            </a:blipFill>
          </p:spPr>
          <p:txBody>
            <a:bodyPr wrap="square" lIns="0" tIns="0" rIns="0" bIns="0" rtlCol="0"/>
            <a:lstStyle/>
            <a:p>
              <a:endParaRPr/>
            </a:p>
          </p:txBody>
        </p:sp>
      </p:grpSp>
      <p:sp>
        <p:nvSpPr>
          <p:cNvPr id="7" name="object 7"/>
          <p:cNvSpPr/>
          <p:nvPr/>
        </p:nvSpPr>
        <p:spPr>
          <a:xfrm>
            <a:off x="10949651" y="4154781"/>
            <a:ext cx="838835" cy="549275"/>
          </a:xfrm>
          <a:custGeom>
            <a:avLst/>
            <a:gdLst/>
            <a:ahLst/>
            <a:cxnLst/>
            <a:rect l="l" t="t" r="r" b="b"/>
            <a:pathLst>
              <a:path w="838834" h="549275">
                <a:moveTo>
                  <a:pt x="28135" y="440719"/>
                </a:moveTo>
                <a:lnTo>
                  <a:pt x="0" y="470394"/>
                </a:lnTo>
                <a:lnTo>
                  <a:pt x="3581" y="475001"/>
                </a:lnTo>
                <a:lnTo>
                  <a:pt x="23170" y="496380"/>
                </a:lnTo>
                <a:lnTo>
                  <a:pt x="72342" y="528905"/>
                </a:lnTo>
                <a:lnTo>
                  <a:pt x="117091" y="543956"/>
                </a:lnTo>
                <a:lnTo>
                  <a:pt x="162529" y="549124"/>
                </a:lnTo>
                <a:lnTo>
                  <a:pt x="185316" y="547785"/>
                </a:lnTo>
                <a:lnTo>
                  <a:pt x="230094" y="537069"/>
                </a:lnTo>
                <a:lnTo>
                  <a:pt x="273928" y="515031"/>
                </a:lnTo>
                <a:lnTo>
                  <a:pt x="282416" y="508382"/>
                </a:lnTo>
                <a:lnTo>
                  <a:pt x="175781" y="508382"/>
                </a:lnTo>
                <a:lnTo>
                  <a:pt x="145069" y="508086"/>
                </a:lnTo>
                <a:lnTo>
                  <a:pt x="89191" y="492472"/>
                </a:lnTo>
                <a:lnTo>
                  <a:pt x="48650" y="465255"/>
                </a:lnTo>
                <a:lnTo>
                  <a:pt x="32941" y="447295"/>
                </a:lnTo>
                <a:lnTo>
                  <a:pt x="28135" y="440719"/>
                </a:lnTo>
                <a:close/>
              </a:path>
              <a:path w="838834" h="549275">
                <a:moveTo>
                  <a:pt x="678141" y="111357"/>
                </a:moveTo>
                <a:lnTo>
                  <a:pt x="530088" y="111357"/>
                </a:lnTo>
                <a:lnTo>
                  <a:pt x="578454" y="115706"/>
                </a:lnTo>
                <a:lnTo>
                  <a:pt x="624001" y="128240"/>
                </a:lnTo>
                <a:lnTo>
                  <a:pt x="665961" y="148192"/>
                </a:lnTo>
                <a:lnTo>
                  <a:pt x="703569" y="174797"/>
                </a:lnTo>
                <a:lnTo>
                  <a:pt x="736058" y="207288"/>
                </a:lnTo>
                <a:lnTo>
                  <a:pt x="762661" y="244898"/>
                </a:lnTo>
                <a:lnTo>
                  <a:pt x="782613" y="286859"/>
                </a:lnTo>
                <a:lnTo>
                  <a:pt x="795146" y="332407"/>
                </a:lnTo>
                <a:lnTo>
                  <a:pt x="799493" y="380773"/>
                </a:lnTo>
                <a:lnTo>
                  <a:pt x="797764" y="411698"/>
                </a:lnTo>
                <a:lnTo>
                  <a:pt x="792589" y="441859"/>
                </a:lnTo>
                <a:lnTo>
                  <a:pt x="783993" y="471155"/>
                </a:lnTo>
                <a:lnTo>
                  <a:pt x="771997" y="499482"/>
                </a:lnTo>
                <a:lnTo>
                  <a:pt x="806823" y="516623"/>
                </a:lnTo>
                <a:lnTo>
                  <a:pt x="820556" y="484189"/>
                </a:lnTo>
                <a:lnTo>
                  <a:pt x="830400" y="450657"/>
                </a:lnTo>
                <a:lnTo>
                  <a:pt x="836327" y="416146"/>
                </a:lnTo>
                <a:lnTo>
                  <a:pt x="838309" y="380773"/>
                </a:lnTo>
                <a:lnTo>
                  <a:pt x="834961" y="335288"/>
                </a:lnTo>
                <a:lnTo>
                  <a:pt x="825237" y="291854"/>
                </a:lnTo>
                <a:lnTo>
                  <a:pt x="809618" y="250951"/>
                </a:lnTo>
                <a:lnTo>
                  <a:pt x="788584" y="213061"/>
                </a:lnTo>
                <a:lnTo>
                  <a:pt x="762615" y="178664"/>
                </a:lnTo>
                <a:lnTo>
                  <a:pt x="732130" y="148192"/>
                </a:lnTo>
                <a:lnTo>
                  <a:pt x="697797" y="122270"/>
                </a:lnTo>
                <a:lnTo>
                  <a:pt x="678141" y="111357"/>
                </a:lnTo>
                <a:close/>
              </a:path>
              <a:path w="838834" h="549275">
                <a:moveTo>
                  <a:pt x="276553" y="194292"/>
                </a:moveTo>
                <a:lnTo>
                  <a:pt x="136468" y="194292"/>
                </a:lnTo>
                <a:lnTo>
                  <a:pt x="173605" y="195727"/>
                </a:lnTo>
                <a:lnTo>
                  <a:pt x="206988" y="203281"/>
                </a:lnTo>
                <a:lnTo>
                  <a:pt x="262312" y="233568"/>
                </a:lnTo>
                <a:lnTo>
                  <a:pt x="301467" y="281195"/>
                </a:lnTo>
                <a:lnTo>
                  <a:pt x="316037" y="316400"/>
                </a:lnTo>
                <a:lnTo>
                  <a:pt x="320932" y="352491"/>
                </a:lnTo>
                <a:lnTo>
                  <a:pt x="320449" y="363960"/>
                </a:lnTo>
                <a:lnTo>
                  <a:pt x="301116" y="427822"/>
                </a:lnTo>
                <a:lnTo>
                  <a:pt x="262116" y="473611"/>
                </a:lnTo>
                <a:lnTo>
                  <a:pt x="205922" y="502537"/>
                </a:lnTo>
                <a:lnTo>
                  <a:pt x="175781" y="508382"/>
                </a:lnTo>
                <a:lnTo>
                  <a:pt x="282416" y="508382"/>
                </a:lnTo>
                <a:lnTo>
                  <a:pt x="322295" y="470049"/>
                </a:lnTo>
                <a:lnTo>
                  <a:pt x="352450" y="411097"/>
                </a:lnTo>
                <a:lnTo>
                  <a:pt x="361065" y="367393"/>
                </a:lnTo>
                <a:lnTo>
                  <a:pt x="361643" y="352868"/>
                </a:lnTo>
                <a:lnTo>
                  <a:pt x="360107" y="329905"/>
                </a:lnTo>
                <a:lnTo>
                  <a:pt x="347887" y="284574"/>
                </a:lnTo>
                <a:lnTo>
                  <a:pt x="324918" y="242972"/>
                </a:lnTo>
                <a:lnTo>
                  <a:pt x="310713" y="225260"/>
                </a:lnTo>
                <a:lnTo>
                  <a:pt x="333879" y="198339"/>
                </a:lnTo>
                <a:lnTo>
                  <a:pt x="281666" y="198339"/>
                </a:lnTo>
                <a:lnTo>
                  <a:pt x="276553" y="194292"/>
                </a:lnTo>
                <a:close/>
              </a:path>
              <a:path w="838834" h="549275">
                <a:moveTo>
                  <a:pt x="264902" y="0"/>
                </a:moveTo>
                <a:lnTo>
                  <a:pt x="88971" y="0"/>
                </a:lnTo>
                <a:lnTo>
                  <a:pt x="83432" y="14774"/>
                </a:lnTo>
                <a:lnTo>
                  <a:pt x="19371" y="186601"/>
                </a:lnTo>
                <a:lnTo>
                  <a:pt x="47946" y="210810"/>
                </a:lnTo>
                <a:lnTo>
                  <a:pt x="51474" y="209742"/>
                </a:lnTo>
                <a:lnTo>
                  <a:pt x="95712" y="198967"/>
                </a:lnTo>
                <a:lnTo>
                  <a:pt x="136468" y="194292"/>
                </a:lnTo>
                <a:lnTo>
                  <a:pt x="276553" y="194292"/>
                </a:lnTo>
                <a:lnTo>
                  <a:pt x="275918" y="193795"/>
                </a:lnTo>
                <a:lnTo>
                  <a:pt x="233944" y="170784"/>
                </a:lnTo>
                <a:lnTo>
                  <a:pt x="216818" y="164612"/>
                </a:lnTo>
                <a:lnTo>
                  <a:pt x="69359" y="164612"/>
                </a:lnTo>
                <a:lnTo>
                  <a:pt x="116760" y="38606"/>
                </a:lnTo>
                <a:lnTo>
                  <a:pt x="264902" y="38606"/>
                </a:lnTo>
                <a:lnTo>
                  <a:pt x="264902" y="0"/>
                </a:lnTo>
                <a:close/>
              </a:path>
              <a:path w="838834" h="549275">
                <a:moveTo>
                  <a:pt x="530088" y="72542"/>
                </a:moveTo>
                <a:lnTo>
                  <a:pt x="481316" y="76365"/>
                </a:lnTo>
                <a:lnTo>
                  <a:pt x="434547" y="87572"/>
                </a:lnTo>
                <a:lnTo>
                  <a:pt x="390489" y="105767"/>
                </a:lnTo>
                <a:lnTo>
                  <a:pt x="349851" y="130557"/>
                </a:lnTo>
                <a:lnTo>
                  <a:pt x="313341" y="161546"/>
                </a:lnTo>
                <a:lnTo>
                  <a:pt x="281666" y="198339"/>
                </a:lnTo>
                <a:lnTo>
                  <a:pt x="333879" y="198339"/>
                </a:lnTo>
                <a:lnTo>
                  <a:pt x="344487" y="186012"/>
                </a:lnTo>
                <a:lnTo>
                  <a:pt x="384406" y="154339"/>
                </a:lnTo>
                <a:lnTo>
                  <a:pt x="429375" y="130900"/>
                </a:lnTo>
                <a:lnTo>
                  <a:pt x="478300" y="116353"/>
                </a:lnTo>
                <a:lnTo>
                  <a:pt x="530088" y="111357"/>
                </a:lnTo>
                <a:lnTo>
                  <a:pt x="678141" y="111357"/>
                </a:lnTo>
                <a:lnTo>
                  <a:pt x="659908" y="101235"/>
                </a:lnTo>
                <a:lnTo>
                  <a:pt x="619007" y="85615"/>
                </a:lnTo>
                <a:lnTo>
                  <a:pt x="575573" y="75890"/>
                </a:lnTo>
                <a:lnTo>
                  <a:pt x="530088" y="72542"/>
                </a:lnTo>
                <a:close/>
              </a:path>
              <a:path w="838834" h="549275">
                <a:moveTo>
                  <a:pt x="131179" y="153491"/>
                </a:moveTo>
                <a:lnTo>
                  <a:pt x="92238" y="158806"/>
                </a:lnTo>
                <a:lnTo>
                  <a:pt x="69359" y="164612"/>
                </a:lnTo>
                <a:lnTo>
                  <a:pt x="216818" y="164612"/>
                </a:lnTo>
                <a:lnTo>
                  <a:pt x="190366" y="157557"/>
                </a:lnTo>
                <a:lnTo>
                  <a:pt x="161182" y="153679"/>
                </a:lnTo>
                <a:lnTo>
                  <a:pt x="131179" y="153491"/>
                </a:lnTo>
                <a:close/>
              </a:path>
            </a:pathLst>
          </a:custGeom>
          <a:solidFill>
            <a:srgbClr val="FFFFFF"/>
          </a:solidFill>
        </p:spPr>
        <p:txBody>
          <a:bodyPr wrap="square" lIns="0" tIns="0" rIns="0" bIns="0" rtlCol="0"/>
          <a:lstStyle/>
          <a:p>
            <a:endParaRPr/>
          </a:p>
        </p:txBody>
      </p:sp>
      <p:sp>
        <p:nvSpPr>
          <p:cNvPr id="8" name="object 8"/>
          <p:cNvSpPr/>
          <p:nvPr/>
        </p:nvSpPr>
        <p:spPr>
          <a:xfrm>
            <a:off x="10620524" y="4154847"/>
            <a:ext cx="19685" cy="741680"/>
          </a:xfrm>
          <a:custGeom>
            <a:avLst/>
            <a:gdLst/>
            <a:ahLst/>
            <a:cxnLst/>
            <a:rect l="l" t="t" r="r" b="b"/>
            <a:pathLst>
              <a:path w="19684" h="741679">
                <a:moveTo>
                  <a:pt x="19413" y="0"/>
                </a:moveTo>
                <a:lnTo>
                  <a:pt x="0" y="0"/>
                </a:lnTo>
                <a:lnTo>
                  <a:pt x="0" y="741108"/>
                </a:lnTo>
                <a:lnTo>
                  <a:pt x="19413" y="741108"/>
                </a:lnTo>
                <a:lnTo>
                  <a:pt x="19413" y="0"/>
                </a:lnTo>
                <a:close/>
              </a:path>
            </a:pathLst>
          </a:custGeom>
          <a:solidFill>
            <a:srgbClr val="FFFFFF"/>
          </a:solidFill>
        </p:spPr>
        <p:txBody>
          <a:bodyPr wrap="square" lIns="0" tIns="0" rIns="0" bIns="0" rtlCol="0"/>
          <a:lstStyle/>
          <a:p>
            <a:endParaRPr/>
          </a:p>
        </p:txBody>
      </p:sp>
      <p:sp>
        <p:nvSpPr>
          <p:cNvPr id="9" name="object 9"/>
          <p:cNvSpPr txBox="1"/>
          <p:nvPr/>
        </p:nvSpPr>
        <p:spPr>
          <a:xfrm>
            <a:off x="6725008" y="5733356"/>
            <a:ext cx="6654800" cy="1783822"/>
          </a:xfrm>
          <a:prstGeom prst="rect">
            <a:avLst/>
          </a:prstGeom>
        </p:spPr>
        <p:txBody>
          <a:bodyPr vert="horz" wrap="square" lIns="0" tIns="13970" rIns="0" bIns="0" rtlCol="0">
            <a:spAutoFit/>
          </a:bodyPr>
          <a:lstStyle/>
          <a:p>
            <a:pPr algn="ctr">
              <a:lnSpc>
                <a:spcPct val="100000"/>
              </a:lnSpc>
              <a:spcBef>
                <a:spcPts val="110"/>
              </a:spcBef>
            </a:pPr>
            <a:r>
              <a:rPr sz="1800" spc="5" dirty="0">
                <a:solidFill>
                  <a:srgbClr val="FFFFFF"/>
                </a:solidFill>
                <a:latin typeface="Century Gothic"/>
                <a:cs typeface="Century Gothic"/>
              </a:rPr>
              <a:t>Para cualquier </a:t>
            </a:r>
            <a:r>
              <a:rPr sz="1800" dirty="0">
                <a:solidFill>
                  <a:srgbClr val="FFFFFF"/>
                </a:solidFill>
                <a:latin typeface="Century Gothic"/>
                <a:cs typeface="Century Gothic"/>
              </a:rPr>
              <a:t>duda, por </a:t>
            </a:r>
            <a:r>
              <a:rPr sz="1800" spc="5" dirty="0">
                <a:solidFill>
                  <a:srgbClr val="FFFFFF"/>
                </a:solidFill>
                <a:latin typeface="Century Gothic"/>
                <a:cs typeface="Century Gothic"/>
              </a:rPr>
              <a:t>favor, </a:t>
            </a:r>
            <a:r>
              <a:rPr sz="1800" dirty="0">
                <a:solidFill>
                  <a:srgbClr val="FFFFFF"/>
                </a:solidFill>
                <a:latin typeface="Century Gothic"/>
                <a:cs typeface="Century Gothic"/>
              </a:rPr>
              <a:t>póngase </a:t>
            </a:r>
            <a:r>
              <a:rPr sz="1800" spc="5" dirty="0">
                <a:solidFill>
                  <a:srgbClr val="FFFFFF"/>
                </a:solidFill>
                <a:latin typeface="Century Gothic"/>
                <a:cs typeface="Century Gothic"/>
              </a:rPr>
              <a:t>en contacto</a:t>
            </a:r>
            <a:r>
              <a:rPr sz="1800" spc="20" dirty="0">
                <a:solidFill>
                  <a:srgbClr val="FFFFFF"/>
                </a:solidFill>
                <a:latin typeface="Century Gothic"/>
                <a:cs typeface="Century Gothic"/>
              </a:rPr>
              <a:t> </a:t>
            </a:r>
            <a:r>
              <a:rPr sz="1800" spc="5" dirty="0">
                <a:solidFill>
                  <a:srgbClr val="FFFFFF"/>
                </a:solidFill>
                <a:latin typeface="Century Gothic"/>
                <a:cs typeface="Century Gothic"/>
              </a:rPr>
              <a:t>con:</a:t>
            </a:r>
            <a:endParaRPr sz="1800" dirty="0">
              <a:latin typeface="Century Gothic"/>
              <a:cs typeface="Century Gothic"/>
            </a:endParaRPr>
          </a:p>
          <a:p>
            <a:pPr marL="635" algn="ctr">
              <a:lnSpc>
                <a:spcPct val="100000"/>
              </a:lnSpc>
              <a:spcBef>
                <a:spcPts val="1505"/>
              </a:spcBef>
            </a:pPr>
            <a:r>
              <a:rPr lang="es-ES" sz="1800" b="1" dirty="0">
                <a:solidFill>
                  <a:srgbClr val="FFFFFF"/>
                </a:solidFill>
                <a:latin typeface="Century Gothic"/>
                <a:cs typeface="Century Gothic"/>
              </a:rPr>
              <a:t>José Luis Palma Fernández</a:t>
            </a:r>
          </a:p>
          <a:p>
            <a:pPr marL="635" algn="ctr">
              <a:lnSpc>
                <a:spcPct val="100000"/>
              </a:lnSpc>
              <a:spcBef>
                <a:spcPts val="1505"/>
              </a:spcBef>
            </a:pPr>
            <a:r>
              <a:rPr lang="es-ES" b="1" i="1" dirty="0" err="1">
                <a:solidFill>
                  <a:srgbClr val="FFFFFF"/>
                </a:solidFill>
                <a:latin typeface="Century Gothic"/>
                <a:cs typeface="Century Gothic"/>
              </a:rPr>
              <a:t>Of</a:t>
            </a:r>
            <a:r>
              <a:rPr lang="es-ES" b="1" i="1" dirty="0">
                <a:solidFill>
                  <a:srgbClr val="FFFFFF"/>
                </a:solidFill>
                <a:latin typeface="Century Gothic"/>
                <a:cs typeface="Century Gothic"/>
              </a:rPr>
              <a:t> </a:t>
            </a:r>
            <a:r>
              <a:rPr lang="es-ES" b="1" i="1" dirty="0" err="1">
                <a:solidFill>
                  <a:srgbClr val="FFFFFF"/>
                </a:solidFill>
                <a:latin typeface="Century Gothic"/>
                <a:cs typeface="Century Gothic"/>
              </a:rPr>
              <a:t>Counsel</a:t>
            </a:r>
            <a:r>
              <a:rPr lang="es-ES" b="1" i="1" dirty="0">
                <a:solidFill>
                  <a:srgbClr val="FFFFFF"/>
                </a:solidFill>
                <a:latin typeface="Century Gothic"/>
                <a:cs typeface="Century Gothic"/>
              </a:rPr>
              <a:t> </a:t>
            </a:r>
            <a:r>
              <a:rPr lang="es-ES" b="1" dirty="0">
                <a:solidFill>
                  <a:srgbClr val="FFFFFF"/>
                </a:solidFill>
                <a:latin typeface="Century Gothic"/>
                <a:cs typeface="Century Gothic"/>
              </a:rPr>
              <a:t>del Departamento de Derecho Público</a:t>
            </a:r>
            <a:endParaRPr sz="1800" dirty="0">
              <a:latin typeface="Century Gothic"/>
              <a:cs typeface="Century Gothic"/>
            </a:endParaRPr>
          </a:p>
          <a:p>
            <a:pPr algn="ctr">
              <a:lnSpc>
                <a:spcPct val="100000"/>
              </a:lnSpc>
              <a:spcBef>
                <a:spcPts val="15"/>
              </a:spcBef>
            </a:pPr>
            <a:r>
              <a:rPr sz="1800" spc="5" dirty="0">
                <a:solidFill>
                  <a:srgbClr val="FFFFFF"/>
                </a:solidFill>
                <a:latin typeface="Century Gothic"/>
                <a:cs typeface="Century Gothic"/>
              </a:rPr>
              <a:t>Tel.: </a:t>
            </a:r>
            <a:r>
              <a:rPr sz="1800" dirty="0">
                <a:solidFill>
                  <a:srgbClr val="FFFFFF"/>
                </a:solidFill>
                <a:latin typeface="Century Gothic"/>
                <a:cs typeface="Century Gothic"/>
              </a:rPr>
              <a:t>(+34) </a:t>
            </a:r>
            <a:r>
              <a:rPr sz="1800" spc="5" dirty="0">
                <a:solidFill>
                  <a:srgbClr val="FFFFFF"/>
                </a:solidFill>
                <a:latin typeface="Century Gothic"/>
                <a:cs typeface="Century Gothic"/>
              </a:rPr>
              <a:t>91 </a:t>
            </a:r>
            <a:r>
              <a:rPr sz="1800" dirty="0">
                <a:solidFill>
                  <a:srgbClr val="FFFFFF"/>
                </a:solidFill>
                <a:latin typeface="Century Gothic"/>
                <a:cs typeface="Century Gothic"/>
              </a:rPr>
              <a:t>582 </a:t>
            </a:r>
            <a:r>
              <a:rPr sz="1800" spc="5" dirty="0">
                <a:solidFill>
                  <a:srgbClr val="FFFFFF"/>
                </a:solidFill>
                <a:latin typeface="Century Gothic"/>
                <a:cs typeface="Century Gothic"/>
              </a:rPr>
              <a:t>91</a:t>
            </a:r>
            <a:r>
              <a:rPr sz="1800" spc="-20" dirty="0">
                <a:solidFill>
                  <a:srgbClr val="FFFFFF"/>
                </a:solidFill>
                <a:latin typeface="Century Gothic"/>
                <a:cs typeface="Century Gothic"/>
              </a:rPr>
              <a:t> </a:t>
            </a:r>
            <a:r>
              <a:rPr sz="1800" dirty="0">
                <a:solidFill>
                  <a:srgbClr val="FFFFFF"/>
                </a:solidFill>
                <a:latin typeface="Century Gothic"/>
                <a:cs typeface="Century Gothic"/>
              </a:rPr>
              <a:t>00</a:t>
            </a:r>
            <a:endParaRPr sz="1800" dirty="0">
              <a:latin typeface="Century Gothic"/>
              <a:cs typeface="Century Gothic"/>
            </a:endParaRPr>
          </a:p>
          <a:p>
            <a:pPr algn="ctr">
              <a:lnSpc>
                <a:spcPct val="100000"/>
              </a:lnSpc>
              <a:spcBef>
                <a:spcPts val="15"/>
              </a:spcBef>
            </a:pPr>
            <a:r>
              <a:rPr lang="es-ES" b="1" dirty="0" err="1">
                <a:solidFill>
                  <a:srgbClr val="7DC8CD"/>
                </a:solidFill>
                <a:latin typeface="Century Gothic"/>
                <a:cs typeface="Century Gothic"/>
                <a:hlinkClick r:id="rId4">
                  <a:extLst>
                    <a:ext uri="{A12FA001-AC4F-418D-AE19-62706E023703}">
                      <ahyp:hlinkClr xmlns:ahyp="http://schemas.microsoft.com/office/drawing/2018/hyperlinkcolor" val="tx"/>
                    </a:ext>
                  </a:extLst>
                </a:hlinkClick>
              </a:rPr>
              <a:t>jlpalma</a:t>
            </a:r>
            <a:r>
              <a:rPr sz="1800" b="1" dirty="0">
                <a:solidFill>
                  <a:srgbClr val="7DC8CD"/>
                </a:solidFill>
                <a:latin typeface="Century Gothic"/>
                <a:cs typeface="Century Gothic"/>
                <a:hlinkClick r:id="rId4">
                  <a:extLst>
                    <a:ext uri="{A12FA001-AC4F-418D-AE19-62706E023703}">
                      <ahyp:hlinkClr xmlns:ahyp="http://schemas.microsoft.com/office/drawing/2018/hyperlinkcolor" val="tx"/>
                    </a:ext>
                  </a:extLst>
                </a:hlinkClick>
              </a:rPr>
              <a:t>@ga-p.com</a:t>
            </a:r>
            <a:endParaRPr sz="1800" dirty="0">
              <a:solidFill>
                <a:srgbClr val="7DC8CD"/>
              </a:solidFill>
              <a:latin typeface="Century Gothic"/>
              <a:cs typeface="Century Gothic"/>
            </a:endParaRPr>
          </a:p>
        </p:txBody>
      </p:sp>
      <p:sp>
        <p:nvSpPr>
          <p:cNvPr id="11" name="Marcador de número de diapositiva 10"/>
          <p:cNvSpPr>
            <a:spLocks noGrp="1"/>
          </p:cNvSpPr>
          <p:nvPr>
            <p:ph type="sldNum" sz="quarter" idx="7"/>
          </p:nvPr>
        </p:nvSpPr>
        <p:spPr/>
        <p:txBody>
          <a:bodyPr/>
          <a:lstStyle/>
          <a:p>
            <a:fld id="{B6F15528-21DE-4FAA-801E-634DDDAF4B2B}" type="slidenum">
              <a:rPr lang="es-ES" smtClean="0"/>
              <a:t>47</a:t>
            </a:fld>
            <a:endParaRPr lang="es-ES" dirty="0"/>
          </a:p>
        </p:txBody>
      </p:sp>
    </p:spTree>
    <p:extLst>
      <p:ext uri="{BB962C8B-B14F-4D97-AF65-F5344CB8AC3E}">
        <p14:creationId xmlns:p14="http://schemas.microsoft.com/office/powerpoint/2010/main" val="590052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157135" y="4575004"/>
            <a:ext cx="7938246" cy="1070146"/>
          </a:xfrm>
        </p:spPr>
        <p:txBody>
          <a:bodyPr/>
          <a:lstStyle/>
          <a:p>
            <a:r>
              <a:rPr lang="es-ES" dirty="0"/>
              <a:t>Análisis de las principales novedades</a:t>
            </a:r>
          </a:p>
        </p:txBody>
      </p:sp>
      <p:sp>
        <p:nvSpPr>
          <p:cNvPr id="5" name="Marcador de texto 4"/>
          <p:cNvSpPr>
            <a:spLocks noGrp="1"/>
          </p:cNvSpPr>
          <p:nvPr>
            <p:ph type="body" idx="29"/>
          </p:nvPr>
        </p:nvSpPr>
        <p:spPr>
          <a:xfrm>
            <a:off x="1157135" y="7559675"/>
            <a:ext cx="6227915" cy="904187"/>
          </a:xfrm>
        </p:spPr>
        <p:txBody>
          <a:bodyPr/>
          <a:lstStyle/>
          <a:p>
            <a:r>
              <a:rPr lang="es-ES" sz="4400" b="1" dirty="0"/>
              <a:t>Ampliación del ámbito de aplicación</a:t>
            </a:r>
          </a:p>
        </p:txBody>
      </p:sp>
      <p:pic>
        <p:nvPicPr>
          <p:cNvPr id="10" name="Marcador de posición de imagen 9">
            <a:extLst>
              <a:ext uri="{FF2B5EF4-FFF2-40B4-BE49-F238E27FC236}">
                <a16:creationId xmlns:a16="http://schemas.microsoft.com/office/drawing/2014/main" id="{1B496319-2FE7-4681-803C-B64B039CB9F2}"/>
              </a:ext>
            </a:extLst>
          </p:cNvPr>
          <p:cNvPicPr>
            <a:picLocks noGrp="1" noChangeAspect="1"/>
          </p:cNvPicPr>
          <p:nvPr>
            <p:ph type="pic" sz="quarter" idx="28"/>
          </p:nvPr>
        </p:nvPicPr>
        <p:blipFill rotWithShape="1">
          <a:blip r:embed="rId2"/>
          <a:srcRect l="23019" r="23019"/>
          <a:stretch/>
        </p:blipFill>
        <p:spPr/>
      </p:pic>
    </p:spTree>
    <p:extLst>
      <p:ext uri="{BB962C8B-B14F-4D97-AF65-F5344CB8AC3E}">
        <p14:creationId xmlns:p14="http://schemas.microsoft.com/office/powerpoint/2010/main" val="1326231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422650" y="2045494"/>
            <a:ext cx="14536936" cy="1072763"/>
          </a:xfrm>
        </p:spPr>
        <p:txBody>
          <a:bodyPr/>
          <a:lstStyle/>
          <a:p>
            <a:r>
              <a:rPr lang="es-ES" dirty="0"/>
              <a:t>Ampliación del ámbito de aplicación (I)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6</a:t>
            </a:fld>
            <a:endParaRPr lang="es-ES" dirty="0"/>
          </a:p>
        </p:txBody>
      </p:sp>
      <p:sp>
        <p:nvSpPr>
          <p:cNvPr id="7" name="Rectángulo 6">
            <a:extLst>
              <a:ext uri="{FF2B5EF4-FFF2-40B4-BE49-F238E27FC236}">
                <a16:creationId xmlns:a16="http://schemas.microsoft.com/office/drawing/2014/main" id="{9BFD9633-FC7C-4972-BAE0-ACA534AD8353}"/>
              </a:ext>
            </a:extLst>
          </p:cNvPr>
          <p:cNvSpPr/>
          <p:nvPr/>
        </p:nvSpPr>
        <p:spPr>
          <a:xfrm>
            <a:off x="3422650" y="3201035"/>
            <a:ext cx="14142566" cy="6957917"/>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30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 sz="30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Nueva definición (artículo 2)</a:t>
            </a:r>
          </a:p>
          <a:p>
            <a:pPr marL="457200" indent="-457200" algn="just">
              <a:buFont typeface="Arial" panose="020B0604020202020204" pitchFamily="34" charset="0"/>
              <a:buChar char="•"/>
            </a:pPr>
            <a:endParaRPr lang="es-ES" sz="2600" dirty="0">
              <a:solidFill>
                <a:schemeClr val="tx1"/>
              </a:solidFill>
            </a:endParaRPr>
          </a:p>
          <a:p>
            <a:pPr marL="342900" marR="0" lvl="0" indent="-3429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2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Ley 12/2013, de 2 de agosto: restringía su aplicación a determinados tipos de operadores en función de ciertas características (como por ejemplo, su volumen de negocio).</a:t>
            </a:r>
          </a:p>
          <a:p>
            <a:pPr marL="285750" marR="0" lvl="0" indent="-285750" algn="just" defTabSz="914400" eaLnBrk="1" fontAlgn="auto" latinLnBrk="0" hangingPunct="1">
              <a:lnSpc>
                <a:spcPct val="150000"/>
              </a:lnSpc>
              <a:spcBef>
                <a:spcPts val="0"/>
              </a:spcBef>
              <a:spcAft>
                <a:spcPts val="0"/>
              </a:spcAft>
              <a:buClrTx/>
              <a:buSzTx/>
              <a:buFontTx/>
              <a:buChar char="-"/>
              <a:tabLst/>
              <a:defRPr/>
            </a:pPr>
            <a:endParaRPr kumimoji="0" lang="es-ES" sz="22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342900" marR="0" lvl="0" indent="-3429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2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Nueva definición</a:t>
            </a:r>
            <a:r>
              <a:rPr kumimoji="0" lang="es-ES" sz="22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 “La presente ley es de aplicación a las relaciones comerciales entre cualquiera de los operadores que intervienen en la </a:t>
            </a:r>
            <a:r>
              <a:rPr kumimoji="0" lang="es-ES" sz="22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cadena alimentaria</a:t>
            </a:r>
            <a:r>
              <a:rPr kumimoji="0" lang="es-ES" sz="22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 desde la producción a la distribución de </a:t>
            </a:r>
            <a:r>
              <a:rPr kumimoji="0" lang="es-ES" sz="22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productos agrícolas o alimentarios.</a:t>
            </a:r>
          </a:p>
          <a:p>
            <a:pPr marL="285750" marR="0" lvl="0" indent="-285750" algn="just" defTabSz="914400" eaLnBrk="1" fontAlgn="auto" latinLnBrk="0" hangingPunct="1">
              <a:lnSpc>
                <a:spcPct val="150000"/>
              </a:lnSpc>
              <a:spcBef>
                <a:spcPts val="0"/>
              </a:spcBef>
              <a:spcAft>
                <a:spcPts val="0"/>
              </a:spcAft>
              <a:buClrTx/>
              <a:buSzTx/>
              <a:buFontTx/>
              <a:buChar char="-"/>
              <a:tabLst/>
              <a:defRPr/>
            </a:pPr>
            <a:endParaRPr kumimoji="0" lang="es-ES" sz="22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342900" marR="0" lvl="0" indent="-3429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2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Todas las relaciones contractuales </a:t>
            </a:r>
            <a:r>
              <a:rPr kumimoji="0" lang="es-ES" sz="22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de la cadena pasan a sujetarse a la ley, aunque se trate de dos PYMES o no exista especial dependencia jerárquica. </a:t>
            </a:r>
          </a:p>
          <a:p>
            <a:pPr marL="621741" marR="0" lvl="1" indent="-28575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200" b="0" i="0" u="none" strike="noStrike" kern="0" cap="none" spc="0" normalizeH="0" baseline="0" noProof="0" dirty="0">
                <a:ln>
                  <a:noFill/>
                </a:ln>
                <a:solidFill>
                  <a:sysClr val="windowText" lastClr="000000"/>
                </a:solidFill>
                <a:effectLst/>
                <a:uLnTx/>
                <a:uFillTx/>
                <a:latin typeface="Century Gothic"/>
                <a:ea typeface="+mn-ea"/>
                <a:cs typeface="+mn-cs"/>
              </a:rPr>
              <a:t>El anterior umbral del precio se reduce de los 2.500 € </a:t>
            </a:r>
            <a:r>
              <a:rPr kumimoji="0" lang="es-ES" sz="2200" b="1" i="0" u="none" strike="noStrike" kern="0" cap="none" spc="0" normalizeH="0" baseline="0" noProof="0" dirty="0">
                <a:ln>
                  <a:noFill/>
                </a:ln>
                <a:solidFill>
                  <a:sysClr val="windowText" lastClr="000000"/>
                </a:solidFill>
                <a:effectLst/>
                <a:uLnTx/>
                <a:uFillTx/>
                <a:latin typeface="Century Gothic"/>
                <a:ea typeface="+mn-ea"/>
                <a:cs typeface="+mn-cs"/>
              </a:rPr>
              <a:t>a 1.000€</a:t>
            </a:r>
            <a:r>
              <a:rPr kumimoji="0" lang="es-ES" sz="2200" b="0" i="0" u="none" strike="noStrike" kern="0" cap="none" spc="0" normalizeH="0" baseline="0" noProof="0" dirty="0">
                <a:ln>
                  <a:noFill/>
                </a:ln>
                <a:solidFill>
                  <a:sysClr val="windowText" lastClr="000000"/>
                </a:solidFill>
                <a:effectLst/>
                <a:uLnTx/>
                <a:uFillTx/>
                <a:latin typeface="Century Gothic"/>
                <a:ea typeface="+mn-ea"/>
                <a:cs typeface="+mn-cs"/>
              </a:rPr>
              <a:t>. </a:t>
            </a:r>
          </a:p>
          <a:p>
            <a:pPr marL="621741" marR="0" lvl="1" indent="-28575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200" b="0" i="0" u="sng" strike="noStrike" kern="0" cap="none" spc="0" normalizeH="0" baseline="0" noProof="0" dirty="0">
                <a:ln>
                  <a:noFill/>
                </a:ln>
                <a:solidFill>
                  <a:sysClr val="windowText" lastClr="000000"/>
                </a:solidFill>
                <a:effectLst/>
                <a:uLnTx/>
                <a:uFillTx/>
                <a:latin typeface="Century Gothic"/>
                <a:ea typeface="+mn-ea"/>
                <a:cs typeface="+mn-cs"/>
              </a:rPr>
              <a:t>Se suprime el requisito de las situaciones de desequilibrio</a:t>
            </a:r>
            <a:r>
              <a:rPr kumimoji="0" lang="es-ES" sz="2200" b="0" i="0" u="none" strike="noStrike" kern="0" cap="none" spc="0" normalizeH="0" baseline="0" noProof="0" dirty="0">
                <a:ln>
                  <a:noFill/>
                </a:ln>
                <a:solidFill>
                  <a:sysClr val="windowText" lastClr="000000"/>
                </a:solidFill>
                <a:effectLst/>
                <a:uLnTx/>
                <a:uFillTx/>
                <a:latin typeface="Century Gothic"/>
                <a:ea typeface="+mn-ea"/>
                <a:cs typeface="+mn-cs"/>
              </a:rPr>
              <a:t>.</a:t>
            </a:r>
          </a:p>
          <a:p>
            <a:pPr marL="621741" marR="0" lvl="1" indent="-28575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200" b="0" i="0" u="none" strike="noStrike" kern="0" cap="none" spc="0" normalizeH="0" baseline="0" noProof="0" dirty="0">
                <a:ln>
                  <a:noFill/>
                </a:ln>
                <a:solidFill>
                  <a:sysClr val="windowText" lastClr="000000"/>
                </a:solidFill>
                <a:effectLst/>
                <a:uLnTx/>
                <a:uFillTx/>
                <a:latin typeface="Century Gothic"/>
                <a:ea typeface="+mn-ea"/>
                <a:cs typeface="+mn-cs"/>
              </a:rPr>
              <a:t>En conclusión: aumenta en gran medida el número de contratos que estarán afectos por la LCA.</a:t>
            </a:r>
          </a:p>
          <a:p>
            <a:pPr marL="285750" indent="-285750" algn="just">
              <a:buFont typeface="Arial" panose="020B0604020202020204" pitchFamily="34" charset="0"/>
              <a:buChar char="•"/>
            </a:pPr>
            <a:endParaRPr lang="es-ES" dirty="0">
              <a:solidFill>
                <a:schemeClr val="tx1"/>
              </a:solidFill>
            </a:endParaRPr>
          </a:p>
        </p:txBody>
      </p:sp>
      <p:sp>
        <p:nvSpPr>
          <p:cNvPr id="16" name="Marcador de texto 11">
            <a:extLst>
              <a:ext uri="{FF2B5EF4-FFF2-40B4-BE49-F238E27FC236}">
                <a16:creationId xmlns:a16="http://schemas.microsoft.com/office/drawing/2014/main" id="{5A14D40A-F519-4FDD-93E1-F218586B59D4}"/>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02</a:t>
            </a:r>
          </a:p>
        </p:txBody>
      </p:sp>
    </p:spTree>
    <p:extLst>
      <p:ext uri="{BB962C8B-B14F-4D97-AF65-F5344CB8AC3E}">
        <p14:creationId xmlns:p14="http://schemas.microsoft.com/office/powerpoint/2010/main" val="2437595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422650" y="2045494"/>
            <a:ext cx="14536936" cy="1072763"/>
          </a:xfrm>
        </p:spPr>
        <p:txBody>
          <a:bodyPr/>
          <a:lstStyle/>
          <a:p>
            <a:r>
              <a:rPr lang="es-ES" dirty="0"/>
              <a:t>Ampliación del ámbito de aplicación (II)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7</a:t>
            </a:fld>
            <a:endParaRPr lang="es-ES" dirty="0"/>
          </a:p>
        </p:txBody>
      </p:sp>
      <p:sp>
        <p:nvSpPr>
          <p:cNvPr id="7" name="Rectángulo 6">
            <a:extLst>
              <a:ext uri="{FF2B5EF4-FFF2-40B4-BE49-F238E27FC236}">
                <a16:creationId xmlns:a16="http://schemas.microsoft.com/office/drawing/2014/main" id="{9BFD9633-FC7C-4972-BAE0-ACA534AD8353}"/>
              </a:ext>
            </a:extLst>
          </p:cNvPr>
          <p:cNvSpPr/>
          <p:nvPr/>
        </p:nvSpPr>
        <p:spPr>
          <a:xfrm>
            <a:off x="3422650" y="3201035"/>
            <a:ext cx="14536936" cy="6957917"/>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300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Ampliación del ámbito </a:t>
            </a:r>
            <a:r>
              <a:rPr kumimoji="0" lang="es-ES" sz="2850" b="1" i="1"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ad extra (artículo 2)</a:t>
            </a:r>
            <a:endPar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457200" indent="-457200" algn="just">
              <a:buFont typeface="Arial" panose="020B0604020202020204" pitchFamily="34" charset="0"/>
              <a:buChar char="•"/>
            </a:pPr>
            <a:endParaRPr lang="es-ES" sz="2600" dirty="0">
              <a:solidFill>
                <a:schemeClr val="tx1"/>
              </a:solidFill>
            </a:endParaRPr>
          </a:p>
          <a:p>
            <a:pPr marL="342900" marR="0" lvl="0" indent="-3429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rgbClr val="25282A"/>
                </a:solidFill>
                <a:effectLst/>
                <a:uLnTx/>
                <a:uFillTx/>
                <a:latin typeface="Century Gothic"/>
                <a:ea typeface="+mn-ea"/>
                <a:cs typeface="+mn-cs"/>
              </a:rPr>
              <a:t>La norma pasará a ser de aplicación a las relaciones comerciales: </a:t>
            </a:r>
          </a:p>
          <a:p>
            <a:pPr marL="800100" marR="0" lvl="1" indent="-342900" algn="just" defTabSz="91440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Entre un proveedor y un comprador cuando ambos estén en España; </a:t>
            </a:r>
          </a:p>
          <a:p>
            <a:pPr marL="800100" marR="0" lvl="1" indent="-342900" algn="just" defTabSz="91440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cuando uno esté establecido en España y el otro en otro Estado miembro, cuando no resulte de aplicación la legislación de otro Estado miembro;</a:t>
            </a:r>
          </a:p>
          <a:p>
            <a:pPr marL="800100" marR="0" lvl="1" indent="-342900" algn="just" defTabSz="91440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cuando una de las partes tiene su establecimiento en España y la otra en un tercer Estado (no miembro de la UE), se aplicarán las prohibiciones de esta ley (respeto del coste efectivo de producción, entre otras) y el régimen sancionador correspondiente. </a:t>
            </a:r>
          </a:p>
          <a:p>
            <a:pPr marL="0" marR="0" lvl="0" indent="0" algn="just" defTabSz="914400" eaLnBrk="1" fontAlgn="auto" latinLnBrk="0" hangingPunct="1">
              <a:lnSpc>
                <a:spcPct val="150000"/>
              </a:lnSpc>
              <a:spcBef>
                <a:spcPts val="0"/>
              </a:spcBef>
              <a:spcAft>
                <a:spcPts val="0"/>
              </a:spcAft>
              <a:buClrTx/>
              <a:buSzTx/>
              <a:buFontTx/>
              <a:buNone/>
              <a:tabLst/>
              <a:defRPr/>
            </a:pPr>
            <a:endParaRPr kumimoji="0" lang="es-ES" sz="2400" b="1" i="0" u="none" strike="noStrike" kern="0" cap="none" spc="0" normalizeH="0" baseline="0" noProof="0" dirty="0">
              <a:ln>
                <a:noFill/>
              </a:ln>
              <a:solidFill>
                <a:srgbClr val="25282A"/>
              </a:solidFill>
              <a:effectLst/>
              <a:uLnTx/>
              <a:uFillTx/>
              <a:latin typeface="Century Gothic"/>
              <a:ea typeface="+mn-ea"/>
              <a:cs typeface="+mn-cs"/>
            </a:endParaRPr>
          </a:p>
          <a:p>
            <a:pPr marL="0" marR="0" lvl="0" indent="0" algn="just" defTabSz="914400" eaLnBrk="1" fontAlgn="auto" latinLnBrk="0" hangingPunct="1">
              <a:lnSpc>
                <a:spcPct val="150000"/>
              </a:lnSpc>
              <a:spcBef>
                <a:spcPts val="0"/>
              </a:spcBef>
              <a:spcAft>
                <a:spcPts val="0"/>
              </a:spcAft>
              <a:buClrTx/>
              <a:buSzTx/>
              <a:buFontTx/>
              <a:buNone/>
              <a:tabLst/>
              <a:defRPr/>
            </a:pPr>
            <a:r>
              <a:rPr kumimoji="0" lang="es-ES" sz="2400" b="1" i="0" u="none" strike="noStrike" kern="0" cap="none" spc="0" normalizeH="0" baseline="0" noProof="0" dirty="0">
                <a:ln>
                  <a:noFill/>
                </a:ln>
                <a:solidFill>
                  <a:srgbClr val="25282A"/>
                </a:solidFill>
                <a:effectLst/>
                <a:uLnTx/>
                <a:uFillTx/>
                <a:latin typeface="Century Gothic"/>
                <a:ea typeface="+mn-ea"/>
                <a:cs typeface="+mn-cs"/>
              </a:rPr>
              <a:t>Objetivo: </a:t>
            </a:r>
            <a:r>
              <a:rPr kumimoji="0" lang="es-ES" sz="2400" b="0" i="0" u="none" strike="noStrike" kern="0" cap="none" spc="0" normalizeH="0" baseline="0" noProof="0" dirty="0">
                <a:ln>
                  <a:noFill/>
                </a:ln>
                <a:solidFill>
                  <a:srgbClr val="25282A"/>
                </a:solidFill>
                <a:effectLst/>
                <a:uLnTx/>
                <a:uFillTx/>
                <a:latin typeface="Century Gothic"/>
                <a:ea typeface="+mn-ea"/>
                <a:cs typeface="+mn-cs"/>
              </a:rPr>
              <a:t>cooperación multilateral entre Estados miembros europeos para asegurar el equilibrio entre las diferentes normativa y tradiciones administrativas de los Estados miembros. </a:t>
            </a:r>
            <a:endParaRPr kumimoji="0" lang="es-ES" sz="2400" b="1" i="0" u="none" strike="noStrike" kern="0" cap="none" spc="0" normalizeH="0" baseline="0" noProof="0" dirty="0">
              <a:ln>
                <a:noFill/>
              </a:ln>
              <a:solidFill>
                <a:srgbClr val="25282A"/>
              </a:solidFill>
              <a:effectLst/>
              <a:uLnTx/>
              <a:uFillTx/>
              <a:latin typeface="Century Gothic"/>
              <a:ea typeface="+mn-ea"/>
              <a:cs typeface="+mn-cs"/>
            </a:endParaRPr>
          </a:p>
          <a:p>
            <a:pPr marL="285750" indent="-285750" algn="just">
              <a:buFont typeface="Arial" panose="020B0604020202020204" pitchFamily="34" charset="0"/>
              <a:buChar char="•"/>
            </a:pPr>
            <a:endParaRPr lang="es-ES" dirty="0">
              <a:solidFill>
                <a:schemeClr val="tx1"/>
              </a:solidFill>
            </a:endParaRPr>
          </a:p>
        </p:txBody>
      </p:sp>
      <p:sp>
        <p:nvSpPr>
          <p:cNvPr id="16" name="Marcador de texto 11">
            <a:extLst>
              <a:ext uri="{FF2B5EF4-FFF2-40B4-BE49-F238E27FC236}">
                <a16:creationId xmlns:a16="http://schemas.microsoft.com/office/drawing/2014/main" id="{5A14D40A-F519-4FDD-93E1-F218586B59D4}"/>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02</a:t>
            </a:r>
          </a:p>
        </p:txBody>
      </p:sp>
    </p:spTree>
    <p:extLst>
      <p:ext uri="{BB962C8B-B14F-4D97-AF65-F5344CB8AC3E}">
        <p14:creationId xmlns:p14="http://schemas.microsoft.com/office/powerpoint/2010/main" val="2744389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422650" y="2045494"/>
            <a:ext cx="14859000" cy="1072763"/>
          </a:xfrm>
        </p:spPr>
        <p:txBody>
          <a:bodyPr/>
          <a:lstStyle/>
          <a:p>
            <a:r>
              <a:rPr lang="es-ES" dirty="0"/>
              <a:t>Ampliación del ámbito de aplicación (III)</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8</a:t>
            </a:fld>
            <a:endParaRPr lang="es-ES" dirty="0"/>
          </a:p>
        </p:txBody>
      </p:sp>
      <p:sp>
        <p:nvSpPr>
          <p:cNvPr id="7" name="Rectángulo 6">
            <a:extLst>
              <a:ext uri="{FF2B5EF4-FFF2-40B4-BE49-F238E27FC236}">
                <a16:creationId xmlns:a16="http://schemas.microsoft.com/office/drawing/2014/main" id="{9BFD9633-FC7C-4972-BAE0-ACA534AD8353}"/>
              </a:ext>
            </a:extLst>
          </p:cNvPr>
          <p:cNvSpPr/>
          <p:nvPr/>
        </p:nvSpPr>
        <p:spPr>
          <a:xfrm>
            <a:off x="3117850" y="3902075"/>
            <a:ext cx="14536936" cy="4707843"/>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Aplicación a las relaciones entre las cooperativas y sus socios </a:t>
            </a:r>
            <a:r>
              <a:rPr kumimoji="0" lang="es-ES" sz="2850" b="1" i="1"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(artículo 2.2)</a:t>
            </a:r>
            <a:endPar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457200" indent="-457200" algn="just">
              <a:buFont typeface="Arial" panose="020B0604020202020204" pitchFamily="34" charset="0"/>
              <a:buChar char="•"/>
            </a:pPr>
            <a:endParaRPr lang="es-ES" sz="2600" i="1" dirty="0">
              <a:solidFill>
                <a:schemeClr val="tx1"/>
              </a:solidFill>
            </a:endParaRPr>
          </a:p>
          <a:p>
            <a:pPr marL="342900" indent="-342900" algn="just">
              <a:buFont typeface="Arial" panose="020B0604020202020204" pitchFamily="34" charset="0"/>
              <a:buChar char="•"/>
            </a:pPr>
            <a:r>
              <a:rPr lang="es-ES" sz="2600" dirty="0">
                <a:solidFill>
                  <a:schemeClr val="tx1"/>
                </a:solidFill>
                <a:latin typeface="Century Gothic" panose="020B0502020202020204" pitchFamily="34" charset="0"/>
              </a:rPr>
              <a:t>Quedan excluidas del ámbito de aplicación de esta ley </a:t>
            </a:r>
            <a:r>
              <a:rPr lang="es-ES" sz="2600" u="sng" dirty="0">
                <a:solidFill>
                  <a:schemeClr val="tx1"/>
                </a:solidFill>
                <a:latin typeface="Century Gothic" panose="020B0502020202020204" pitchFamily="34" charset="0"/>
              </a:rPr>
              <a:t>las entregas de producto que se realicen a cooperativas y otras entidades asociativas, por parte de los socios de las mismas</a:t>
            </a:r>
            <a:r>
              <a:rPr lang="es-ES" sz="2600" b="1" u="sng" dirty="0">
                <a:solidFill>
                  <a:schemeClr val="tx1"/>
                </a:solidFill>
                <a:latin typeface="Century Gothic" panose="020B0502020202020204" pitchFamily="34" charset="0"/>
              </a:rPr>
              <a:t>, </a:t>
            </a:r>
            <a:r>
              <a:rPr lang="es-ES" sz="2600" u="sng" dirty="0">
                <a:solidFill>
                  <a:schemeClr val="tx1"/>
                </a:solidFill>
                <a:latin typeface="Century Gothic" panose="020B0502020202020204" pitchFamily="34" charset="0"/>
              </a:rPr>
              <a:t>siempre que</a:t>
            </a:r>
            <a:r>
              <a:rPr lang="es-ES" sz="2600" dirty="0">
                <a:solidFill>
                  <a:schemeClr val="tx1"/>
                </a:solidFill>
                <a:latin typeface="Century Gothic" panose="020B0502020202020204" pitchFamily="34" charset="0"/>
              </a:rPr>
              <a:t>, en virtud de sus </a:t>
            </a:r>
            <a:r>
              <a:rPr lang="es-ES" sz="2600" u="sng" dirty="0">
                <a:solidFill>
                  <a:schemeClr val="tx1"/>
                </a:solidFill>
                <a:latin typeface="Century Gothic" panose="020B0502020202020204" pitchFamily="34" charset="0"/>
              </a:rPr>
              <a:t>estatutos, vengan obligados </a:t>
            </a:r>
            <a:r>
              <a:rPr lang="es-ES" sz="2600" dirty="0">
                <a:solidFill>
                  <a:schemeClr val="tx1"/>
                </a:solidFill>
                <a:latin typeface="Century Gothic" panose="020B0502020202020204" pitchFamily="34" charset="0"/>
              </a:rPr>
              <a:t>a su realización. </a:t>
            </a:r>
          </a:p>
          <a:p>
            <a:pPr marL="342900" indent="-342900" algn="just">
              <a:buFont typeface="Arial" panose="020B0604020202020204" pitchFamily="34" charset="0"/>
              <a:buChar char="•"/>
            </a:pPr>
            <a:endParaRPr lang="es-ES" sz="2600" dirty="0">
              <a:solidFill>
                <a:schemeClr val="tx1"/>
              </a:solidFill>
              <a:latin typeface="Century Gothic" panose="020B0502020202020204" pitchFamily="34" charset="0"/>
            </a:endParaRPr>
          </a:p>
          <a:p>
            <a:pPr marL="342900" indent="-342900" algn="just">
              <a:buFont typeface="Arial" panose="020B0604020202020204" pitchFamily="34" charset="0"/>
              <a:buChar char="•"/>
            </a:pPr>
            <a:r>
              <a:rPr lang="es-ES" sz="2600" dirty="0">
                <a:solidFill>
                  <a:schemeClr val="tx1"/>
                </a:solidFill>
                <a:latin typeface="Century Gothic" panose="020B0502020202020204" pitchFamily="34" charset="0"/>
              </a:rPr>
              <a:t>Por lo tanto, para evitar que las entregas de producto por parte de los socios a las cooperativas tengan la consideración de transacción comercial sujeta a la LCA, </a:t>
            </a:r>
            <a:r>
              <a:rPr lang="es-ES" sz="2600" b="1" dirty="0">
                <a:solidFill>
                  <a:schemeClr val="tx1"/>
                </a:solidFill>
                <a:latin typeface="Century Gothic" panose="020B0502020202020204" pitchFamily="34" charset="0"/>
              </a:rPr>
              <a:t>deben preverse dichas entregas de producto en los estatutos. </a:t>
            </a:r>
            <a:r>
              <a:rPr lang="es-ES" sz="2600" dirty="0">
                <a:solidFill>
                  <a:schemeClr val="tx1"/>
                </a:solidFill>
                <a:latin typeface="Century Gothic" panose="020B0502020202020204" pitchFamily="34" charset="0"/>
              </a:rPr>
              <a:t>De lo contrario, se consideran relaciones comerciales, con lo que ello conlleva. </a:t>
            </a:r>
          </a:p>
        </p:txBody>
      </p:sp>
      <p:sp>
        <p:nvSpPr>
          <p:cNvPr id="16" name="Marcador de texto 11">
            <a:extLst>
              <a:ext uri="{FF2B5EF4-FFF2-40B4-BE49-F238E27FC236}">
                <a16:creationId xmlns:a16="http://schemas.microsoft.com/office/drawing/2014/main" id="{5A14D40A-F519-4FDD-93E1-F218586B59D4}"/>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02</a:t>
            </a:r>
          </a:p>
        </p:txBody>
      </p:sp>
    </p:spTree>
    <p:extLst>
      <p:ext uri="{BB962C8B-B14F-4D97-AF65-F5344CB8AC3E}">
        <p14:creationId xmlns:p14="http://schemas.microsoft.com/office/powerpoint/2010/main" val="3720732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422650" y="2045494"/>
            <a:ext cx="14859000" cy="1072763"/>
          </a:xfrm>
        </p:spPr>
        <p:txBody>
          <a:bodyPr/>
          <a:lstStyle/>
          <a:p>
            <a:r>
              <a:rPr lang="es-ES" dirty="0"/>
              <a:t>Ampliación del ámbito de aplicación (IV)</a:t>
            </a:r>
          </a:p>
        </p:txBody>
      </p:sp>
      <p:sp>
        <p:nvSpPr>
          <p:cNvPr id="14" name="Marcador de número de diapositiva 13"/>
          <p:cNvSpPr>
            <a:spLocks noGrp="1"/>
          </p:cNvSpPr>
          <p:nvPr>
            <p:ph type="sldNum" sz="quarter" idx="4294967295"/>
          </p:nvPr>
        </p:nvSpPr>
        <p:spPr>
          <a:xfrm>
            <a:off x="18281650" y="10607675"/>
            <a:ext cx="1688467" cy="601662"/>
          </a:xfrm>
          <a:prstGeom prst="rect">
            <a:avLst/>
          </a:prstGeom>
        </p:spPr>
        <p:txBody>
          <a:bodyPr/>
          <a:lstStyle/>
          <a:p>
            <a:fld id="{209D1C4D-4041-144B-B163-8144F221166A}" type="slidenum">
              <a:rPr lang="es-ES" smtClean="0"/>
              <a:pPr/>
              <a:t>9</a:t>
            </a:fld>
            <a:endParaRPr lang="es-ES" dirty="0"/>
          </a:p>
        </p:txBody>
      </p:sp>
      <p:sp>
        <p:nvSpPr>
          <p:cNvPr id="7" name="Rectángulo 6">
            <a:extLst>
              <a:ext uri="{FF2B5EF4-FFF2-40B4-BE49-F238E27FC236}">
                <a16:creationId xmlns:a16="http://schemas.microsoft.com/office/drawing/2014/main" id="{9BFD9633-FC7C-4972-BAE0-ACA534AD8353}"/>
              </a:ext>
            </a:extLst>
          </p:cNvPr>
          <p:cNvSpPr/>
          <p:nvPr/>
        </p:nvSpPr>
        <p:spPr>
          <a:xfrm>
            <a:off x="3422650" y="3201035"/>
            <a:ext cx="14536936" cy="6957917"/>
          </a:xfrm>
          <a:prstGeom prst="rect">
            <a:avLst/>
          </a:prstGeom>
          <a:solidFill>
            <a:schemeClr val="bg1">
              <a:alpha val="85882"/>
            </a:schemeClr>
          </a:solidFill>
          <a:ln>
            <a:noFill/>
          </a:ln>
          <a:effectLst>
            <a:outerShdw blurRad="330200" dist="215900" dir="2118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 sz="2850" b="1"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Nuevos sujetos obligados (artículo 5)</a:t>
            </a:r>
          </a:p>
          <a:p>
            <a:pPr marL="457200" indent="-457200" algn="just">
              <a:buFont typeface="Arial" panose="020B0604020202020204" pitchFamily="34" charset="0"/>
              <a:buChar char="•"/>
            </a:pPr>
            <a:endParaRPr lang="es-ES" sz="2600" dirty="0">
              <a:solidFill>
                <a:schemeClr val="tx1"/>
              </a:solidFill>
            </a:endParaRPr>
          </a:p>
          <a:p>
            <a:pPr marL="0" marR="0" lvl="0" indent="0" algn="just" defTabSz="914400" eaLnBrk="1" fontAlgn="auto" latinLnBrk="0" hangingPunct="1">
              <a:lnSpc>
                <a:spcPct val="150000"/>
              </a:lnSpc>
              <a:spcBef>
                <a:spcPts val="0"/>
              </a:spcBef>
              <a:spcAft>
                <a:spcPts val="0"/>
              </a:spcAft>
              <a:buClrTx/>
              <a:buSzTx/>
              <a:buFontTx/>
              <a:buNone/>
              <a:tabLst/>
              <a:defRPr/>
            </a:pPr>
            <a:r>
              <a:rPr kumimoji="0" lang="es-ES" sz="24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rPr>
              <a:t>Por medio de la modificación del concepto de Cadena alimentaria pasan a integrarse dentro de ésta (estando antes excluidos):</a:t>
            </a:r>
          </a:p>
          <a:p>
            <a:pPr marL="0" marR="0" lvl="0" indent="0" algn="just" defTabSz="914400" eaLnBrk="1" fontAlgn="auto" latinLnBrk="0" hangingPunct="1">
              <a:lnSpc>
                <a:spcPct val="150000"/>
              </a:lnSpc>
              <a:spcBef>
                <a:spcPts val="0"/>
              </a:spcBef>
              <a:spcAft>
                <a:spcPts val="0"/>
              </a:spcAft>
              <a:buClrTx/>
              <a:buSzTx/>
              <a:buFontTx/>
              <a:buNone/>
              <a:tabLst/>
              <a:defRPr/>
            </a:pPr>
            <a:endParaRPr kumimoji="0" lang="es-ES" sz="2400" b="0" i="0" u="none" strike="noStrike" kern="0" cap="none" spc="0" normalizeH="0" baseline="0" noProof="0" dirty="0">
              <a:ln>
                <a:noFill/>
              </a:ln>
              <a:solidFill>
                <a:srgbClr val="25282A"/>
              </a:solidFill>
              <a:effectLst/>
              <a:uLnTx/>
              <a:uFillTx/>
              <a:latin typeface="Century Gothic" panose="020B0502020202020204" pitchFamily="34" charset="0"/>
              <a:ea typeface="+mn-ea"/>
              <a:cs typeface="+mn-cs"/>
            </a:endParaRPr>
          </a:p>
          <a:p>
            <a:pPr marL="914400" marR="0" lvl="1" indent="-4572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Las empresas de </a:t>
            </a:r>
            <a:r>
              <a:rPr kumimoji="0" lang="es-ES" sz="2400" b="1" i="0" u="none" strike="noStrike" kern="0" cap="none" spc="0" normalizeH="0" baseline="0" noProof="0" dirty="0">
                <a:ln>
                  <a:noFill/>
                </a:ln>
                <a:solidFill>
                  <a:sysClr val="windowText" lastClr="000000"/>
                </a:solidFill>
                <a:effectLst/>
                <a:uLnTx/>
                <a:uFillTx/>
                <a:latin typeface="Century Gothic"/>
                <a:ea typeface="+mn-ea"/>
                <a:cs typeface="+mn-cs"/>
              </a:rPr>
              <a:t>hostelería y restauración </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con un volumen de facturación superior a </a:t>
            </a:r>
            <a:r>
              <a:rPr kumimoji="0" lang="es-ES" sz="2400" b="0" i="0" u="sng" strike="noStrike" kern="0" cap="none" spc="0" normalizeH="0" baseline="0" noProof="0" dirty="0">
                <a:ln>
                  <a:noFill/>
                </a:ln>
                <a:solidFill>
                  <a:sysClr val="windowText" lastClr="000000"/>
                </a:solidFill>
                <a:effectLst/>
                <a:uLnTx/>
                <a:uFillTx/>
                <a:latin typeface="Century Gothic"/>
                <a:ea typeface="+mn-ea"/>
                <a:cs typeface="+mn-cs"/>
              </a:rPr>
              <a:t>10.000.000</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 €.</a:t>
            </a:r>
          </a:p>
          <a:p>
            <a:pPr marL="793191" marR="0" lvl="1" indent="-4572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endParaRPr>
          </a:p>
          <a:p>
            <a:pPr marL="914400" marR="0" lvl="1" indent="-4572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Las empresas de </a:t>
            </a:r>
            <a:r>
              <a:rPr kumimoji="0" lang="es-ES" sz="2400" b="1" i="0" u="none" strike="noStrike" kern="0" cap="none" spc="0" normalizeH="0" baseline="0" noProof="0" dirty="0">
                <a:ln>
                  <a:noFill/>
                </a:ln>
                <a:solidFill>
                  <a:sysClr val="windowText" lastClr="000000"/>
                </a:solidFill>
                <a:effectLst/>
                <a:uLnTx/>
                <a:uFillTx/>
                <a:latin typeface="Century Gothic"/>
                <a:ea typeface="+mn-ea"/>
                <a:cs typeface="+mn-cs"/>
              </a:rPr>
              <a:t>servicios de alojamiento </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con un volumen de facturación superior a </a:t>
            </a:r>
            <a:r>
              <a:rPr kumimoji="0" lang="es-ES" sz="2400" b="0" i="0" u="sng" strike="noStrike" kern="0" cap="none" spc="0" normalizeH="0" baseline="0" noProof="0" dirty="0">
                <a:ln>
                  <a:noFill/>
                </a:ln>
                <a:solidFill>
                  <a:sysClr val="windowText" lastClr="000000"/>
                </a:solidFill>
                <a:effectLst/>
                <a:uLnTx/>
                <a:uFillTx/>
                <a:latin typeface="Century Gothic"/>
                <a:ea typeface="+mn-ea"/>
                <a:cs typeface="+mn-cs"/>
              </a:rPr>
              <a:t>50.000.000</a:t>
            </a:r>
            <a:r>
              <a:rPr kumimoji="0" lang="es-ES" sz="2400" b="0" i="0" u="none" strike="noStrike" kern="0" cap="none" spc="0" normalizeH="0" baseline="0" noProof="0" dirty="0">
                <a:ln>
                  <a:noFill/>
                </a:ln>
                <a:solidFill>
                  <a:sysClr val="windowText" lastClr="000000"/>
                </a:solidFill>
                <a:effectLst/>
                <a:uLnTx/>
                <a:uFillTx/>
                <a:latin typeface="Century Gothic"/>
                <a:ea typeface="+mn-ea"/>
                <a:cs typeface="+mn-cs"/>
              </a:rPr>
              <a:t> €.</a:t>
            </a:r>
          </a:p>
        </p:txBody>
      </p:sp>
      <p:sp>
        <p:nvSpPr>
          <p:cNvPr id="16" name="Marcador de texto 11">
            <a:extLst>
              <a:ext uri="{FF2B5EF4-FFF2-40B4-BE49-F238E27FC236}">
                <a16:creationId xmlns:a16="http://schemas.microsoft.com/office/drawing/2014/main" id="{5A14D40A-F519-4FDD-93E1-F218586B59D4}"/>
              </a:ext>
            </a:extLst>
          </p:cNvPr>
          <p:cNvSpPr txBox="1">
            <a:spLocks/>
          </p:cNvSpPr>
          <p:nvPr/>
        </p:nvSpPr>
        <p:spPr>
          <a:xfrm>
            <a:off x="1082675" y="890588"/>
            <a:ext cx="2667000" cy="2309812"/>
          </a:xfrm>
          <a:prstGeom prst="rect">
            <a:avLst/>
          </a:prstGeom>
        </p:spPr>
        <p:txBody>
          <a:bodyPr lIns="0" tIns="0" rIns="0" bIns="0"/>
          <a:lstStyle>
            <a:lvl1pPr marL="0">
              <a:defRPr sz="15000" b="0" i="0">
                <a:solidFill>
                  <a:srgbClr val="7DC8CD"/>
                </a:solidFill>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t>02</a:t>
            </a:r>
          </a:p>
        </p:txBody>
      </p:sp>
    </p:spTree>
    <p:extLst>
      <p:ext uri="{BB962C8B-B14F-4D97-AF65-F5344CB8AC3E}">
        <p14:creationId xmlns:p14="http://schemas.microsoft.com/office/powerpoint/2010/main" val="2154673033"/>
      </p:ext>
    </p:extLst>
  </p:cSld>
  <p:clrMapOvr>
    <a:masterClrMapping/>
  </p:clrMapOvr>
</p:sld>
</file>

<file path=ppt/theme/theme1.xml><?xml version="1.0" encoding="utf-8"?>
<a:theme xmlns:a="http://schemas.openxmlformats.org/drawingml/2006/main" name="Office Theme">
  <a:themeElements>
    <a:clrScheme name="GA_P">
      <a:dk1>
        <a:srgbClr val="25282A"/>
      </a:dk1>
      <a:lt1>
        <a:sysClr val="window" lastClr="FFFFFF"/>
      </a:lt1>
      <a:dk2>
        <a:srgbClr val="BBBCBC"/>
      </a:dk2>
      <a:lt2>
        <a:srgbClr val="E7E6E6"/>
      </a:lt2>
      <a:accent1>
        <a:srgbClr val="64CCC9"/>
      </a:accent1>
      <a:accent2>
        <a:srgbClr val="F7F4A2"/>
      </a:accent2>
      <a:accent3>
        <a:srgbClr val="363B3E"/>
      </a:accent3>
      <a:accent4>
        <a:srgbClr val="88D8D6"/>
      </a:accent4>
      <a:accent5>
        <a:srgbClr val="DCDCDC"/>
      </a:accent5>
      <a:accent6>
        <a:srgbClr val="88D8D6"/>
      </a:accent6>
      <a:hlink>
        <a:srgbClr val="BBBCBC"/>
      </a:hlink>
      <a:folHlink>
        <a:srgbClr val="DCDCDC"/>
      </a:folHlink>
    </a:clrScheme>
    <a:fontScheme name="GA_P">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BD9B509C09FCB4EA90218E5EF3AB757" ma:contentTypeVersion="3" ma:contentTypeDescription="Crear nuevo documento." ma:contentTypeScope="" ma:versionID="bca911181e35e1ae369c404bdda3bc44">
  <xsd:schema xmlns:xsd="http://www.w3.org/2001/XMLSchema" xmlns:xs="http://www.w3.org/2001/XMLSchema" xmlns:p="http://schemas.microsoft.com/office/2006/metadata/properties" xmlns:ns2="7a1a2a6f-96c3-4adf-bd70-7f14cd03ee74" targetNamespace="http://schemas.microsoft.com/office/2006/metadata/properties" ma:root="true" ma:fieldsID="82a7d59338c7387cd9c799f3059d83f8" ns2:_="">
    <xsd:import namespace="7a1a2a6f-96c3-4adf-bd70-7f14cd03ee74"/>
    <xsd:element name="properties">
      <xsd:complexType>
        <xsd:sequence>
          <xsd:element name="documentManagement">
            <xsd:complexType>
              <xsd:all>
                <xsd:element ref="ns2:MediaServiceKeyPoints"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1a2a6f-96c3-4adf-bd70-7f14cd03ee74" elementFormDefault="qualified">
    <xsd:import namespace="http://schemas.microsoft.com/office/2006/documentManagement/types"/>
    <xsd:import namespace="http://schemas.microsoft.com/office/infopath/2007/PartnerControls"/>
    <xsd:element name="MediaServiceKeyPoints" ma:index="8" nillable="true" ma:displayName="KeyPoints" ma:internalName="MediaServiceKeyPoints" ma:readOnly="true">
      <xsd:simpleType>
        <xsd:restriction base="dms:Note">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654735B-E818-45A8-B207-36B602E239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1a2a6f-96c3-4adf-bd70-7f14cd03ee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C26EF2-3610-40CD-9E17-5D9762E660A3}">
  <ds:schemaRefs>
    <ds:schemaRef ds:uri="http://schemas.microsoft.com/sharepoint/v3/contenttype/forms"/>
  </ds:schemaRefs>
</ds:datastoreItem>
</file>

<file path=customXml/itemProps3.xml><?xml version="1.0" encoding="utf-8"?>
<ds:datastoreItem xmlns:ds="http://schemas.openxmlformats.org/officeDocument/2006/customXml" ds:itemID="{0FA133C5-778F-4F68-9140-F7271FB217E1}">
  <ds:schemaRefs>
    <ds:schemaRef ds:uri="http://schemas.microsoft.com/office/2006/documentManagement/types"/>
    <ds:schemaRef ds:uri="http://purl.org/dc/dcmitype/"/>
    <ds:schemaRef ds:uri="http://schemas.microsoft.com/office/2006/metadata/properties"/>
    <ds:schemaRef ds:uri="http://www.w3.org/XML/1998/namespace"/>
    <ds:schemaRef ds:uri="http://purl.org/dc/elements/1.1/"/>
    <ds:schemaRef ds:uri="http://schemas.openxmlformats.org/package/2006/metadata/core-properties"/>
    <ds:schemaRef ds:uri="http://schemas.microsoft.com/office/infopath/2007/PartnerControls"/>
    <ds:schemaRef ds:uri="7a1a2a6f-96c3-4adf-bd70-7f14cd03ee74"/>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2971</TotalTime>
  <Words>3738</Words>
  <Application>Microsoft Office PowerPoint</Application>
  <PresentationFormat>Personalizado</PresentationFormat>
  <Paragraphs>408</Paragraphs>
  <Slides>47</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47</vt:i4>
      </vt:variant>
    </vt:vector>
  </HeadingPairs>
  <TitlesOfParts>
    <vt:vector size="52" baseType="lpstr">
      <vt:lpstr>Arial</vt:lpstr>
      <vt:lpstr>Calibri</vt:lpstr>
      <vt:lpstr>Century Gothic</vt:lpstr>
      <vt:lpstr>Courier New</vt:lpstr>
      <vt:lpstr>Office Theme</vt:lpstr>
      <vt:lpstr>Presentación de PowerPoint</vt:lpstr>
      <vt:lpstr>Presentación de PowerPoint</vt:lpstr>
      <vt:lpstr>Introducción</vt:lpstr>
      <vt:lpstr>Introducción</vt:lpstr>
      <vt:lpstr>Análisis de las principales novedades</vt:lpstr>
      <vt:lpstr>Ampliación del ámbito de aplicación (I)</vt:lpstr>
      <vt:lpstr>Ampliación del ámbito de aplicación (II)</vt:lpstr>
      <vt:lpstr>Ampliación del ámbito de aplicación (III)</vt:lpstr>
      <vt:lpstr>Ampliación del ámbito de aplicación (IV)</vt:lpstr>
      <vt:lpstr>Ampliación del ámbito de aplicación (V)</vt:lpstr>
      <vt:lpstr>Ampliación del ámbito de aplicación (VI)</vt:lpstr>
      <vt:lpstr>Ampliación del ámbito de aplicación (VII)</vt:lpstr>
      <vt:lpstr>Ampliación del ámbito de aplicación (VIII)</vt:lpstr>
      <vt:lpstr>Ampliación del ámbito de aplicación (IX)</vt:lpstr>
      <vt:lpstr>Ampliación del ámbito de aplicación (X)</vt:lpstr>
      <vt:lpstr>Análisis de las principales novedades</vt:lpstr>
      <vt:lpstr>Condiciones contractuales: Objeto del contrato</vt:lpstr>
      <vt:lpstr>Condiciones contractuales: Precio (I)</vt:lpstr>
      <vt:lpstr>Condiciones contractuales: Precio (II)</vt:lpstr>
      <vt:lpstr>Condiciones contractuales: Precio (III)</vt:lpstr>
      <vt:lpstr>Condiciones contractuales: otras (I)</vt:lpstr>
      <vt:lpstr>Condiciones contractuales: otras (II)</vt:lpstr>
      <vt:lpstr>Condiciones contractuales: Plazo de negociación</vt:lpstr>
      <vt:lpstr>Análisis de las principales novedades</vt:lpstr>
      <vt:lpstr>Registro de contratos alimentarios (I)</vt:lpstr>
      <vt:lpstr>Registro de contratos alimentarios (II)</vt:lpstr>
      <vt:lpstr>Análisis de las principales novedades</vt:lpstr>
      <vt:lpstr>Prácticas comerciales abusivas (I)</vt:lpstr>
      <vt:lpstr>Prácticas comerciales abusivas (II)</vt:lpstr>
      <vt:lpstr>Prácticas comerciales abusivas (III)</vt:lpstr>
      <vt:lpstr>Prácticas comerciales abusivas (IV)</vt:lpstr>
      <vt:lpstr>Prácticas comerciales abusivas (V)</vt:lpstr>
      <vt:lpstr>Prácticas comerciales abusivas (VI)</vt:lpstr>
      <vt:lpstr>Prácticas comerciales abusivas (VII)</vt:lpstr>
      <vt:lpstr>Prácticas comerciales abusivas (VIII)</vt:lpstr>
      <vt:lpstr>Análisis de las principales novedades</vt:lpstr>
      <vt:lpstr>Potestad sancionadora: Principios generales</vt:lpstr>
      <vt:lpstr>Potestad sancionadora: Infracciones (I)</vt:lpstr>
      <vt:lpstr>Potestad sancionadora: Infracciones (II)</vt:lpstr>
      <vt:lpstr>Potestad sancionadora: Infracciones (III)</vt:lpstr>
      <vt:lpstr>Potestad sancionadora: Infracciones (IV)</vt:lpstr>
      <vt:lpstr>Potestad sancionadora: Infracciones (V)</vt:lpstr>
      <vt:lpstr>Análisis de las principales novedades</vt:lpstr>
      <vt:lpstr>Disposiciones finales</vt:lpstr>
      <vt:lpstr>Análisis de las principales novedades</vt:lpstr>
      <vt:lpstr>Ponente</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Presentacion - Recursos</dc:title>
  <dc:creator>Belén Galán</dc:creator>
  <cp:lastModifiedBy>Amelia Suárez Picazo</cp:lastModifiedBy>
  <cp:revision>202</cp:revision>
  <cp:lastPrinted>2021-12-17T11:30:39Z</cp:lastPrinted>
  <dcterms:created xsi:type="dcterms:W3CDTF">2021-01-25T09:09:13Z</dcterms:created>
  <dcterms:modified xsi:type="dcterms:W3CDTF">2022-07-21T18:17:23Z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2021-01-25T00:00:00Z</vt:filetime>
  </property>
  <property fmtid="{D5CDD505-2E9C-101B-9397-08002B2CF9AE}" pid="3" name="Creator">
    <vt:lpwstr>Adobe Illustrator 25.1 (Macintosh)</vt:lpwstr>
  </property>
  <property fmtid="{D5CDD505-2E9C-101B-9397-08002B2CF9AE}" pid="4" name="LastSaved">
    <vt:filetime>2021-01-25T00:00:00Z</vt:filetime>
  </property>
  <property fmtid="{D5CDD505-2E9C-101B-9397-08002B2CF9AE}" pid="5" name="ContentTypeId">
    <vt:lpwstr>0x0101008BD9B509C09FCB4EA90218E5EF3AB757</vt:lpwstr>
  </property>
  <property fmtid="{D5CDD505-2E9C-101B-9397-08002B2CF9AE}" pid="6" name="Order">
    <vt:r8>4600</vt:r8>
  </property>
  <property fmtid="{D5CDD505-2E9C-101B-9397-08002B2CF9AE}" pid="7" name="xd_Signature">
    <vt:bool>false</vt:bool>
  </property>
  <property fmtid="{D5CDD505-2E9C-101B-9397-08002B2CF9AE}" pid="8" name="xd_ProgID">
    <vt:lpwstr/>
  </property>
  <property fmtid="{D5CDD505-2E9C-101B-9397-08002B2CF9AE}" pid="9" name="_ExtendedDescription">
    <vt:lpwstr/>
  </property>
  <property fmtid="{D5CDD505-2E9C-101B-9397-08002B2CF9AE}" pid="10" name="TriggerFlowInfo">
    <vt:lpwstr/>
  </property>
  <property fmtid="{D5CDD505-2E9C-101B-9397-08002B2CF9AE}" pid="11" name="ComplianceAssetId">
    <vt:lpwstr/>
  </property>
  <property fmtid="{D5CDD505-2E9C-101B-9397-08002B2CF9AE}" pid="12" name="TemplateUrl">
    <vt:lpwstr/>
  </property>
</Properties>
</file>