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1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10"/>
  </p:normalViewPr>
  <p:slideViewPr>
    <p:cSldViewPr snapToGrid="0">
      <p:cViewPr varScale="1">
        <p:scale>
          <a:sx n="56" d="100"/>
          <a:sy n="56" d="100"/>
        </p:scale>
        <p:origin x="9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ía Díez Nepomuceno – OIVE" userId="a69e2f56-0d2e-4df8-ac23-c5b1241e1e75" providerId="ADAL" clId="{73AFD823-5DBF-4837-8C5C-F5BF5CFBC370}"/>
    <pc:docChg chg="modSld">
      <pc:chgData name="María Díez Nepomuceno – OIVE" userId="a69e2f56-0d2e-4df8-ac23-c5b1241e1e75" providerId="ADAL" clId="{73AFD823-5DBF-4837-8C5C-F5BF5CFBC370}" dt="2025-12-10T12:29:29.917" v="47" actId="20577"/>
      <pc:docMkLst>
        <pc:docMk/>
      </pc:docMkLst>
      <pc:sldChg chg="modSp mod">
        <pc:chgData name="María Díez Nepomuceno – OIVE" userId="a69e2f56-0d2e-4df8-ac23-c5b1241e1e75" providerId="ADAL" clId="{73AFD823-5DBF-4837-8C5C-F5BF5CFBC370}" dt="2025-12-10T12:29:29.917" v="47" actId="20577"/>
        <pc:sldMkLst>
          <pc:docMk/>
          <pc:sldMk cId="3762245763" sldId="256"/>
        </pc:sldMkLst>
        <pc:spChg chg="mod">
          <ac:chgData name="María Díez Nepomuceno – OIVE" userId="a69e2f56-0d2e-4df8-ac23-c5b1241e1e75" providerId="ADAL" clId="{73AFD823-5DBF-4837-8C5C-F5BF5CFBC370}" dt="2025-12-10T12:29:13.791" v="11" actId="20577"/>
          <ac:spMkLst>
            <pc:docMk/>
            <pc:sldMk cId="3762245763" sldId="256"/>
            <ac:spMk id="2" creationId="{374EB7D8-B10F-0590-1052-220E8346A40A}"/>
          </ac:spMkLst>
        </pc:spChg>
        <pc:spChg chg="mod">
          <ac:chgData name="María Díez Nepomuceno – OIVE" userId="a69e2f56-0d2e-4df8-ac23-c5b1241e1e75" providerId="ADAL" clId="{73AFD823-5DBF-4837-8C5C-F5BF5CFBC370}" dt="2025-12-10T12:29:29.917" v="47" actId="20577"/>
          <ac:spMkLst>
            <pc:docMk/>
            <pc:sldMk cId="3762245763" sldId="256"/>
            <ac:spMk id="3" creationId="{7EE3FDF1-2D14-92B8-1605-3E354CC9895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&#10;&#10;El contenido generado por IA puede ser incorrecto.">
            <a:extLst>
              <a:ext uri="{FF2B5EF4-FFF2-40B4-BE49-F238E27FC236}">
                <a16:creationId xmlns:a16="http://schemas.microsoft.com/office/drawing/2014/main" id="{A9093A77-06B1-894B-DF41-D52B381515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D1DBE5-99FD-13E1-9859-0428FBE45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0932" y="1301675"/>
            <a:ext cx="5189668" cy="2208288"/>
          </a:xfrm>
        </p:spPr>
        <p:txBody>
          <a:bodyPr anchor="b">
            <a:noAutofit/>
          </a:bodyPr>
          <a:lstStyle>
            <a:lvl1pPr algn="l">
              <a:defRPr sz="5200">
                <a:solidFill>
                  <a:schemeClr val="bg1"/>
                </a:solidFill>
                <a:latin typeface="Oddlini Me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2EEFD2-BA8A-130E-05C0-EDE21CD8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0932" y="3602038"/>
            <a:ext cx="5189668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0932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CB49BEEF-B6AC-6AB3-4E98-0E0C927F9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61FDE3-367A-4590-76DD-C677EC86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9B172F"/>
                </a:solidFill>
                <a:latin typeface="Oddlini Me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A9B8BD-8D52-F104-A40B-C0F1075F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3"/>
            <a:ext cx="10515600" cy="40899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01063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9E4B2BFB-4809-FCB9-C785-E863D634B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A1568E8-0BA3-2178-64C3-42A5E1F0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9B172F"/>
                </a:solidFill>
                <a:latin typeface="Oddlini Me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5EAA13-E150-C84E-9BA0-31B0E7CB5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97741"/>
            <a:ext cx="5181600" cy="407922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1F1800-93C3-E190-7668-88BFAE64B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7741"/>
            <a:ext cx="5181600" cy="407922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86281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CB49BEEF-B6AC-6AB3-4E98-0E0C927F9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61FDE3-367A-4590-76DD-C677EC86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970929" cy="1325563"/>
          </a:xfrm>
        </p:spPr>
        <p:txBody>
          <a:bodyPr/>
          <a:lstStyle>
            <a:lvl1pPr>
              <a:defRPr>
                <a:solidFill>
                  <a:srgbClr val="9B172F"/>
                </a:solidFill>
                <a:latin typeface="Oddlini Me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A9B8BD-8D52-F104-A40B-C0F1075F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3"/>
            <a:ext cx="4970929" cy="408997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77E7FF73-93AE-CBF7-E0E9-B30A1FC44BE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096000" y="681037"/>
            <a:ext cx="4970929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97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40BB875-9CCE-6688-6DA9-01A2B04C2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24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383843B-86DF-95CC-11A7-0F9D2114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29D54-63E9-EFF0-C416-DD52F1949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406DA0-E88F-DFFE-948B-AA7D3969C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813A8B-F536-7B41-B038-E92D3F5811B3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B7EE4D-E812-11F9-FA66-DC7753009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F6941-9AE4-35D0-5DA9-FB752060D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F543C-2D0D-4F4D-A0F3-9B127A43F2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34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EB7D8-B10F-0590-1052-220E8346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E3FDF1-2D14-92B8-1605-3E354CC989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/>
              <a:t>Marca Bodega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2245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75DB6-D441-2B73-C4AA-6B092750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52C8A4-E2B5-85B7-E02B-94455B756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504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F62D3-12AA-4465-8437-63A692D3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D55932-BB6A-3814-AC2C-51FCB705D6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857905-6CF4-A895-6B93-97B5A85392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47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872DFA-25BB-8ED4-CDCE-066C04073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B534A75-5CA0-4319-ECB3-6D2BB07C3A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513277"/>
              </p:ext>
            </p:extLst>
          </p:nvPr>
        </p:nvGraphicFramePr>
        <p:xfrm>
          <a:off x="838200" y="2341563"/>
          <a:ext cx="497046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092">
                  <a:extLst>
                    <a:ext uri="{9D8B030D-6E8A-4147-A177-3AD203B41FA5}">
                      <a16:colId xmlns:a16="http://schemas.microsoft.com/office/drawing/2014/main" val="2330786751"/>
                    </a:ext>
                  </a:extLst>
                </a:gridCol>
                <a:gridCol w="994092">
                  <a:extLst>
                    <a:ext uri="{9D8B030D-6E8A-4147-A177-3AD203B41FA5}">
                      <a16:colId xmlns:a16="http://schemas.microsoft.com/office/drawing/2014/main" val="1247345278"/>
                    </a:ext>
                  </a:extLst>
                </a:gridCol>
                <a:gridCol w="994092">
                  <a:extLst>
                    <a:ext uri="{9D8B030D-6E8A-4147-A177-3AD203B41FA5}">
                      <a16:colId xmlns:a16="http://schemas.microsoft.com/office/drawing/2014/main" val="1535545454"/>
                    </a:ext>
                  </a:extLst>
                </a:gridCol>
                <a:gridCol w="994092">
                  <a:extLst>
                    <a:ext uri="{9D8B030D-6E8A-4147-A177-3AD203B41FA5}">
                      <a16:colId xmlns:a16="http://schemas.microsoft.com/office/drawing/2014/main" val="2137533852"/>
                    </a:ext>
                  </a:extLst>
                </a:gridCol>
                <a:gridCol w="994092">
                  <a:extLst>
                    <a:ext uri="{9D8B030D-6E8A-4147-A177-3AD203B41FA5}">
                      <a16:colId xmlns:a16="http://schemas.microsoft.com/office/drawing/2014/main" val="41752526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789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2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48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707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rgbClr val="9B172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615791"/>
                  </a:ext>
                </a:extLst>
              </a:tr>
            </a:tbl>
          </a:graphicData>
        </a:graphic>
      </p:graphicFrame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DFA56F88-B065-3F3E-3CEA-EBE98BFA6F4E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63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0027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541e1c-1e42-46eb-b2c3-58fd03b8b189">
      <Terms xmlns="http://schemas.microsoft.com/office/infopath/2007/PartnerControls"/>
    </lcf76f155ced4ddcb4097134ff3c332f>
    <TaxCatchAll xmlns="34525428-070a-48c9-910d-02718fa8120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C5BF513FB0A22419F99086D70878AAE" ma:contentTypeVersion="14" ma:contentTypeDescription="Crear nuevo documento." ma:contentTypeScope="" ma:versionID="d849c02adf8d77cd36dfabe54cfa2317">
  <xsd:schema xmlns:xsd="http://www.w3.org/2001/XMLSchema" xmlns:xs="http://www.w3.org/2001/XMLSchema" xmlns:p="http://schemas.microsoft.com/office/2006/metadata/properties" xmlns:ns2="1d541e1c-1e42-46eb-b2c3-58fd03b8b189" xmlns:ns3="34525428-070a-48c9-910d-02718fa81209" targetNamespace="http://schemas.microsoft.com/office/2006/metadata/properties" ma:root="true" ma:fieldsID="185df2f6c27cff4ca60ffb22885970e1" ns2:_="" ns3:_="">
    <xsd:import namespace="1d541e1c-1e42-46eb-b2c3-58fd03b8b189"/>
    <xsd:import namespace="34525428-070a-48c9-910d-02718fa8120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41e1c-1e42-46eb-b2c3-58fd03b8b18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7eb04bd7-4dec-4c56-83fe-ef6be703ad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25428-070a-48c9-910d-02718fa8120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e60af51-06f5-4a53-995f-86f3e9bf1f71}" ma:internalName="TaxCatchAll" ma:showField="CatchAllData" ma:web="34525428-070a-48c9-910d-02718fa812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F51FF5-ACB0-4E91-9EF7-E0F48CC92E60}">
  <ds:schemaRefs>
    <ds:schemaRef ds:uri="http://schemas.microsoft.com/office/2006/metadata/properties"/>
    <ds:schemaRef ds:uri="http://schemas.microsoft.com/office/infopath/2007/PartnerControls"/>
    <ds:schemaRef ds:uri="1d541e1c-1e42-46eb-b2c3-58fd03b8b189"/>
    <ds:schemaRef ds:uri="34525428-070a-48c9-910d-02718fa81209"/>
  </ds:schemaRefs>
</ds:datastoreItem>
</file>

<file path=customXml/itemProps2.xml><?xml version="1.0" encoding="utf-8"?>
<ds:datastoreItem xmlns:ds="http://schemas.openxmlformats.org/officeDocument/2006/customXml" ds:itemID="{9C145EB4-57C3-4620-AE1F-C52AA2F1EA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D7A027-46C0-4B3B-BD8E-7906C36A40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541e1c-1e42-46eb-b2c3-58fd03b8b189"/>
    <ds:schemaRef ds:uri="34525428-070a-48c9-910d-02718fa812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</Words>
  <Application>Microsoft Office PowerPoint</Application>
  <PresentationFormat>Panorámica</PresentationFormat>
  <Paragraphs>2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Oddlini Med</vt:lpstr>
      <vt:lpstr>Tema de Office</vt:lpstr>
      <vt:lpstr>Presentación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Carmen Guerrero</dc:creator>
  <cp:lastModifiedBy>María Díez Nepomuceno – OIVE</cp:lastModifiedBy>
  <cp:revision>5</cp:revision>
  <dcterms:created xsi:type="dcterms:W3CDTF">2025-11-03T15:37:37Z</dcterms:created>
  <dcterms:modified xsi:type="dcterms:W3CDTF">2025-12-10T12:29:30Z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0x0101005C5BF513FB0A22419F99086D70878AAE</vt:lpwstr>
  </property>
  <property fmtid="{D5CDD505-2E9C-101B-9397-08002B2CF9AE}" pid="3" name="MediaServiceImageTags">
    <vt:lpwstr/>
  </property>
</Properties>
</file>